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3" r:id="rId10"/>
    <p:sldId id="261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D6194-9485-4421-894A-FFF04E6044FC}" v="70" dt="2020-07-15T00:47:38.430"/>
    <p1510:client id="{199C0115-C5F6-4BB6-85E6-A8458EC69645}" v="368" dt="2020-07-14T17:10:55.219"/>
    <p1510:client id="{297FCEEA-F896-41D9-972E-EF998D2BD6D4}" v="3" dt="2020-07-14T23:34:23.715"/>
    <p1510:client id="{363419A2-49E1-4D7D-ABD1-D2DAD78FDD85}" v="6" dt="2020-07-14T21:52:27.624"/>
    <p1510:client id="{39B8E1C1-A9AA-4F0E-B61F-2F70FF0BAD73}" v="148" dt="2020-07-15T04:56:10.169"/>
    <p1510:client id="{3F5585B2-4CAD-4170-966A-B8106689B2B5}" v="306" dt="2020-07-14T02:12:12.779"/>
    <p1510:client id="{3F58A182-95F3-47A5-A82E-B7FC1D795496}" v="73" dt="2020-07-15T01:52:23.046"/>
    <p1510:client id="{589DF2A7-C8B6-45C5-964F-D98E0AF11576}" v="19" dt="2020-07-14T18:46:22.441"/>
    <p1510:client id="{663B2514-299F-4312-8CAB-1BA3014D0D7A}" v="98" dt="2020-07-14T18:58:32.947"/>
    <p1510:client id="{66AC6BD3-622A-45B2-AED2-1485642E4548}" v="156" dt="2020-07-14T18:45:49.524"/>
    <p1510:client id="{7D3722E9-5480-4E54-B197-390099EFC011}" v="593" dt="2020-07-14T19:58:30.710"/>
    <p1510:client id="{8284511C-561A-453C-B345-5204B8A84827}" v="82" dt="2020-07-14T19:31:28.885"/>
    <p1510:client id="{888AFC39-EF50-46F7-9C46-5BF39514ED56}" v="735" dt="2020-07-14T22:06:32.284"/>
    <p1510:client id="{BC54FE78-07CC-4A1A-ABEF-473C9CB60DF5}" v="10" dt="2020-07-15T14:28:05.624"/>
    <p1510:client id="{C111E145-A60E-411F-BC11-46938E7D2E58}" v="57" dt="2020-07-14T22:20:45.430"/>
    <p1510:client id="{C9F870FE-19F0-48F7-851B-6783C8C3F8B2}" v="146" dt="2020-07-14T23:58:58.258"/>
    <p1510:client id="{CDDE90D4-66F2-4123-9BD4-35366537B33B}" v="109" dt="2020-07-15T00:06:13.913"/>
    <p1510:client id="{D783A02B-F0FB-40D5-BD23-31A89D403607}" v="44" dt="2020-07-14T20:05:04.113"/>
    <p1510:client id="{DC0B8C80-A069-457D-8DA6-E378627F6B1B}" v="3" dt="2020-07-14T20:49:01.893"/>
    <p1510:client id="{DD314CEE-7A49-415E-A2AC-2BF1BC653BC4}" v="13" dt="2020-07-15T15:26:20.461"/>
    <p1510:client id="{E857AD69-598F-D344-869A-AC402430D75C}" v="4" dt="2020-07-15T00:33:56.941"/>
    <p1510:client id="{EF0AC20F-F020-43F4-B283-FF12650CC5E0}" v="14" dt="2020-07-15T00:32:53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 Andrew Geniza" userId="S::dag366@nau.edu::b8b83508-7974-4c96-ba2b-005417afc527" providerId="AD" clId="Web-{76A84175-78C4-4B34-9473-4204E431B1D8}"/>
    <pc:docChg chg="modSld">
      <pc:chgData name="Davis Andrew Geniza" userId="S::dag366@nau.edu::b8b83508-7974-4c96-ba2b-005417afc527" providerId="AD" clId="Web-{76A84175-78C4-4B34-9473-4204E431B1D8}" dt="2020-07-08T18:16:40.152" v="110" actId="20577"/>
      <pc:docMkLst>
        <pc:docMk/>
      </pc:docMkLst>
      <pc:sldChg chg="modSp">
        <pc:chgData name="Davis Andrew Geniza" userId="S::dag366@nau.edu::b8b83508-7974-4c96-ba2b-005417afc527" providerId="AD" clId="Web-{76A84175-78C4-4B34-9473-4204E431B1D8}" dt="2020-07-08T18:16:40.152" v="109" actId="20577"/>
        <pc:sldMkLst>
          <pc:docMk/>
          <pc:sldMk cId="109857222" sldId="256"/>
        </pc:sldMkLst>
        <pc:spChg chg="mod">
          <ac:chgData name="Davis Andrew Geniza" userId="S::dag366@nau.edu::b8b83508-7974-4c96-ba2b-005417afc527" providerId="AD" clId="Web-{76A84175-78C4-4B34-9473-4204E431B1D8}" dt="2020-07-08T18:16:40.152" v="109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Davis Andrew Geniza" userId="S::dag366@nau.edu::b8b83508-7974-4c96-ba2b-005417afc527" providerId="AD" clId="Web-{C62F7754-B58A-4784-9314-DB0EE472BB1F}"/>
    <pc:docChg chg="addSld modSld">
      <pc:chgData name="Davis Andrew Geniza" userId="S::dag366@nau.edu::b8b83508-7974-4c96-ba2b-005417afc527" providerId="AD" clId="Web-{C62F7754-B58A-4784-9314-DB0EE472BB1F}" dt="2020-07-08T18:03:11.653" v="248" actId="20577"/>
      <pc:docMkLst>
        <pc:docMk/>
      </pc:docMkLst>
      <pc:sldChg chg="modSp">
        <pc:chgData name="Davis Andrew Geniza" userId="S::dag366@nau.edu::b8b83508-7974-4c96-ba2b-005417afc527" providerId="AD" clId="Web-{C62F7754-B58A-4784-9314-DB0EE472BB1F}" dt="2020-07-08T17:35:22.085" v="15" actId="20577"/>
        <pc:sldMkLst>
          <pc:docMk/>
          <pc:sldMk cId="109857222" sldId="256"/>
        </pc:sldMkLst>
        <pc:spChg chg="mod">
          <ac:chgData name="Davis Andrew Geniza" userId="S::dag366@nau.edu::b8b83508-7974-4c96-ba2b-005417afc527" providerId="AD" clId="Web-{C62F7754-B58A-4784-9314-DB0EE472BB1F}" dt="2020-07-08T17:35:22.085" v="15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new">
        <pc:chgData name="Davis Andrew Geniza" userId="S::dag366@nau.edu::b8b83508-7974-4c96-ba2b-005417afc527" providerId="AD" clId="Web-{C62F7754-B58A-4784-9314-DB0EE472BB1F}" dt="2020-07-08T18:00:01.267" v="140" actId="20577"/>
        <pc:sldMkLst>
          <pc:docMk/>
          <pc:sldMk cId="3350811873" sldId="257"/>
        </pc:sldMkLst>
        <pc:spChg chg="mod">
          <ac:chgData name="Davis Andrew Geniza" userId="S::dag366@nau.edu::b8b83508-7974-4c96-ba2b-005417afc527" providerId="AD" clId="Web-{C62F7754-B58A-4784-9314-DB0EE472BB1F}" dt="2020-07-08T18:00:01.267" v="140" actId="20577"/>
          <ac:spMkLst>
            <pc:docMk/>
            <pc:sldMk cId="3350811873" sldId="257"/>
            <ac:spMk id="2" creationId="{35E7F5A9-69A0-4917-B31B-9488D95EC546}"/>
          </ac:spMkLst>
        </pc:spChg>
      </pc:sldChg>
      <pc:sldChg chg="modSp new">
        <pc:chgData name="Davis Andrew Geniza" userId="S::dag366@nau.edu::b8b83508-7974-4c96-ba2b-005417afc527" providerId="AD" clId="Web-{C62F7754-B58A-4784-9314-DB0EE472BB1F}" dt="2020-07-08T18:02:26.807" v="157" actId="20577"/>
        <pc:sldMkLst>
          <pc:docMk/>
          <pc:sldMk cId="3480731794" sldId="258"/>
        </pc:sldMkLst>
        <pc:spChg chg="mod">
          <ac:chgData name="Davis Andrew Geniza" userId="S::dag366@nau.edu::b8b83508-7974-4c96-ba2b-005417afc527" providerId="AD" clId="Web-{C62F7754-B58A-4784-9314-DB0EE472BB1F}" dt="2020-07-08T18:02:26.807" v="157" actId="20577"/>
          <ac:spMkLst>
            <pc:docMk/>
            <pc:sldMk cId="3480731794" sldId="258"/>
            <ac:spMk id="2" creationId="{B72D1C81-45A8-4645-B0A3-51292336F330}"/>
          </ac:spMkLst>
        </pc:spChg>
      </pc:sldChg>
      <pc:sldChg chg="modSp new">
        <pc:chgData name="Davis Andrew Geniza" userId="S::dag366@nau.edu::b8b83508-7974-4c96-ba2b-005417afc527" providerId="AD" clId="Web-{C62F7754-B58A-4784-9314-DB0EE472BB1F}" dt="2020-07-08T18:02:34.808" v="182" actId="20577"/>
        <pc:sldMkLst>
          <pc:docMk/>
          <pc:sldMk cId="1184092639" sldId="259"/>
        </pc:sldMkLst>
        <pc:spChg chg="mod">
          <ac:chgData name="Davis Andrew Geniza" userId="S::dag366@nau.edu::b8b83508-7974-4c96-ba2b-005417afc527" providerId="AD" clId="Web-{C62F7754-B58A-4784-9314-DB0EE472BB1F}" dt="2020-07-08T18:02:34.808" v="182" actId="20577"/>
          <ac:spMkLst>
            <pc:docMk/>
            <pc:sldMk cId="1184092639" sldId="259"/>
            <ac:spMk id="2" creationId="{F9F3D90D-5FFB-4AEB-9266-B9EB7FD84CFD}"/>
          </ac:spMkLst>
        </pc:spChg>
      </pc:sldChg>
      <pc:sldChg chg="modSp new">
        <pc:chgData name="Davis Andrew Geniza" userId="S::dag366@nau.edu::b8b83508-7974-4c96-ba2b-005417afc527" providerId="AD" clId="Web-{C62F7754-B58A-4784-9314-DB0EE472BB1F}" dt="2020-07-08T18:02:51.371" v="203" actId="20577"/>
        <pc:sldMkLst>
          <pc:docMk/>
          <pc:sldMk cId="378598113" sldId="260"/>
        </pc:sldMkLst>
        <pc:spChg chg="mod">
          <ac:chgData name="Davis Andrew Geniza" userId="S::dag366@nau.edu::b8b83508-7974-4c96-ba2b-005417afc527" providerId="AD" clId="Web-{C62F7754-B58A-4784-9314-DB0EE472BB1F}" dt="2020-07-08T18:02:51.371" v="203" actId="20577"/>
          <ac:spMkLst>
            <pc:docMk/>
            <pc:sldMk cId="378598113" sldId="260"/>
            <ac:spMk id="2" creationId="{988426D3-6ACC-4ADB-AE48-BE780FCBB691}"/>
          </ac:spMkLst>
        </pc:spChg>
      </pc:sldChg>
      <pc:sldChg chg="modSp new">
        <pc:chgData name="Davis Andrew Geniza" userId="S::dag366@nau.edu::b8b83508-7974-4c96-ba2b-005417afc527" providerId="AD" clId="Web-{C62F7754-B58A-4784-9314-DB0EE472BB1F}" dt="2020-07-08T18:02:57.778" v="216" actId="20577"/>
        <pc:sldMkLst>
          <pc:docMk/>
          <pc:sldMk cId="2542121879" sldId="261"/>
        </pc:sldMkLst>
        <pc:spChg chg="mod">
          <ac:chgData name="Davis Andrew Geniza" userId="S::dag366@nau.edu::b8b83508-7974-4c96-ba2b-005417afc527" providerId="AD" clId="Web-{C62F7754-B58A-4784-9314-DB0EE472BB1F}" dt="2020-07-08T18:02:57.778" v="216" actId="20577"/>
          <ac:spMkLst>
            <pc:docMk/>
            <pc:sldMk cId="2542121879" sldId="261"/>
            <ac:spMk id="2" creationId="{6C778698-7DFB-4DE5-AF28-BC222A02B833}"/>
          </ac:spMkLst>
        </pc:spChg>
      </pc:sldChg>
      <pc:sldChg chg="modSp new">
        <pc:chgData name="Davis Andrew Geniza" userId="S::dag366@nau.edu::b8b83508-7974-4c96-ba2b-005417afc527" providerId="AD" clId="Web-{C62F7754-B58A-4784-9314-DB0EE472BB1F}" dt="2020-07-08T18:03:10.560" v="246" actId="20577"/>
        <pc:sldMkLst>
          <pc:docMk/>
          <pc:sldMk cId="1778559307" sldId="262"/>
        </pc:sldMkLst>
        <pc:spChg chg="mod">
          <ac:chgData name="Davis Andrew Geniza" userId="S::dag366@nau.edu::b8b83508-7974-4c96-ba2b-005417afc527" providerId="AD" clId="Web-{C62F7754-B58A-4784-9314-DB0EE472BB1F}" dt="2020-07-08T18:03:10.560" v="246" actId="20577"/>
          <ac:spMkLst>
            <pc:docMk/>
            <pc:sldMk cId="1778559307" sldId="262"/>
            <ac:spMk id="2" creationId="{920D2876-7B8C-404D-BE3C-7908F3B1A763}"/>
          </ac:spMkLst>
        </pc:spChg>
      </pc:sldChg>
    </pc:docChg>
  </pc:docChgLst>
  <pc:docChgLst>
    <pc:chgData name="Ryan Austin Fortier" userId="S::raf276@nau.edu::577a8934-0c45-43a5-87f3-1d6df004ef57" providerId="AD" clId="Web-{069B8B33-6723-40CD-855B-E73DB6CFF603}"/>
    <pc:docChg chg="modSld">
      <pc:chgData name="Ryan Austin Fortier" userId="S::raf276@nau.edu::577a8934-0c45-43a5-87f3-1d6df004ef57" providerId="AD" clId="Web-{069B8B33-6723-40CD-855B-E73DB6CFF603}" dt="2020-07-13T21:35:48.021" v="630" actId="20577"/>
      <pc:docMkLst>
        <pc:docMk/>
      </pc:docMkLst>
      <pc:sldChg chg="modSp">
        <pc:chgData name="Ryan Austin Fortier" userId="S::raf276@nau.edu::577a8934-0c45-43a5-87f3-1d6df004ef57" providerId="AD" clId="Web-{069B8B33-6723-40CD-855B-E73DB6CFF603}" dt="2020-07-13T21:35:48.021" v="629" actId="20577"/>
        <pc:sldMkLst>
          <pc:docMk/>
          <pc:sldMk cId="3350811873" sldId="257"/>
        </pc:sldMkLst>
        <pc:spChg chg="mod">
          <ac:chgData name="Ryan Austin Fortier" userId="S::raf276@nau.edu::577a8934-0c45-43a5-87f3-1d6df004ef57" providerId="AD" clId="Web-{069B8B33-6723-40CD-855B-E73DB6CFF603}" dt="2020-07-13T21:35:48.021" v="629" actId="20577"/>
          <ac:spMkLst>
            <pc:docMk/>
            <pc:sldMk cId="3350811873" sldId="257"/>
            <ac:spMk id="3" creationId="{FFF52CF3-A6EF-486D-9715-4E8517E1B124}"/>
          </ac:spMkLst>
        </pc:spChg>
      </pc:sldChg>
      <pc:sldChg chg="modSp">
        <pc:chgData name="Ryan Austin Fortier" userId="S::raf276@nau.edu::577a8934-0c45-43a5-87f3-1d6df004ef57" providerId="AD" clId="Web-{069B8B33-6723-40CD-855B-E73DB6CFF603}" dt="2020-07-13T18:37:06.196" v="583" actId="20577"/>
        <pc:sldMkLst>
          <pc:docMk/>
          <pc:sldMk cId="378598113" sldId="260"/>
        </pc:sldMkLst>
        <pc:spChg chg="mod">
          <ac:chgData name="Ryan Austin Fortier" userId="S::raf276@nau.edu::577a8934-0c45-43a5-87f3-1d6df004ef57" providerId="AD" clId="Web-{069B8B33-6723-40CD-855B-E73DB6CFF603}" dt="2020-07-13T18:37:06.196" v="583" actId="20577"/>
          <ac:spMkLst>
            <pc:docMk/>
            <pc:sldMk cId="378598113" sldId="260"/>
            <ac:spMk id="3" creationId="{E22E4206-2BC0-4EFE-86CB-C8A37648F221}"/>
          </ac:spMkLst>
        </pc:spChg>
      </pc:sldChg>
    </pc:docChg>
  </pc:docChgLst>
  <pc:docChgLst>
    <pc:chgData name="Davis Andrew Geniza" userId="S::dag366@nau.edu::b8b83508-7974-4c96-ba2b-005417afc527" providerId="AD" clId="Web-{CDDE90D4-66F2-4123-9BD4-35366537B33B}"/>
    <pc:docChg chg="modSld">
      <pc:chgData name="Davis Andrew Geniza" userId="S::dag366@nau.edu::b8b83508-7974-4c96-ba2b-005417afc527" providerId="AD" clId="Web-{CDDE90D4-66F2-4123-9BD4-35366537B33B}" dt="2020-07-15T00:06:13.913" v="106" actId="20577"/>
      <pc:docMkLst>
        <pc:docMk/>
      </pc:docMkLst>
      <pc:sldChg chg="addSp modSp">
        <pc:chgData name="Davis Andrew Geniza" userId="S::dag366@nau.edu::b8b83508-7974-4c96-ba2b-005417afc527" providerId="AD" clId="Web-{CDDE90D4-66F2-4123-9BD4-35366537B33B}" dt="2020-07-15T00:06:13.897" v="105" actId="20577"/>
        <pc:sldMkLst>
          <pc:docMk/>
          <pc:sldMk cId="378598113" sldId="260"/>
        </pc:sldMkLst>
        <pc:spChg chg="mod">
          <ac:chgData name="Davis Andrew Geniza" userId="S::dag366@nau.edu::b8b83508-7974-4c96-ba2b-005417afc527" providerId="AD" clId="Web-{CDDE90D4-66F2-4123-9BD4-35366537B33B}" dt="2020-07-15T00:06:13.897" v="105" actId="20577"/>
          <ac:spMkLst>
            <pc:docMk/>
            <pc:sldMk cId="378598113" sldId="260"/>
            <ac:spMk id="3" creationId="{E22E4206-2BC0-4EFE-86CB-C8A37648F221}"/>
          </ac:spMkLst>
        </pc:spChg>
        <pc:picChg chg="add mod">
          <ac:chgData name="Davis Andrew Geniza" userId="S::dag366@nau.edu::b8b83508-7974-4c96-ba2b-005417afc527" providerId="AD" clId="Web-{CDDE90D4-66F2-4123-9BD4-35366537B33B}" dt="2020-07-14T22:57:52.754" v="6" actId="14100"/>
          <ac:picMkLst>
            <pc:docMk/>
            <pc:sldMk cId="378598113" sldId="260"/>
            <ac:picMk id="4" creationId="{8497B941-C187-40D2-961F-4F19DEF5DB22}"/>
          </ac:picMkLst>
        </pc:picChg>
      </pc:sldChg>
      <pc:sldChg chg="addSp delSp modSp">
        <pc:chgData name="Davis Andrew Geniza" userId="S::dag366@nau.edu::b8b83508-7974-4c96-ba2b-005417afc527" providerId="AD" clId="Web-{CDDE90D4-66F2-4123-9BD4-35366537B33B}" dt="2020-07-14T22:57:37.551" v="2"/>
        <pc:sldMkLst>
          <pc:docMk/>
          <pc:sldMk cId="1096961631" sldId="263"/>
        </pc:sldMkLst>
        <pc:picChg chg="add del mod">
          <ac:chgData name="Davis Andrew Geniza" userId="S::dag366@nau.edu::b8b83508-7974-4c96-ba2b-005417afc527" providerId="AD" clId="Web-{CDDE90D4-66F2-4123-9BD4-35366537B33B}" dt="2020-07-14T22:57:37.551" v="2"/>
          <ac:picMkLst>
            <pc:docMk/>
            <pc:sldMk cId="1096961631" sldId="263"/>
            <ac:picMk id="5" creationId="{2325F544-EE5A-4E6B-8F47-C67390CFFE9D}"/>
          </ac:picMkLst>
        </pc:picChg>
      </pc:sldChg>
    </pc:docChg>
  </pc:docChgLst>
  <pc:docChgLst>
    <pc:chgData name="Ryan Austin Fortier" userId="S::raf276@nau.edu::577a8934-0c45-43a5-87f3-1d6df004ef57" providerId="AD" clId="Web-{363419A2-49E1-4D7D-ABD1-D2DAD78FDD85}"/>
    <pc:docChg chg="modSld">
      <pc:chgData name="Ryan Austin Fortier" userId="S::raf276@nau.edu::577a8934-0c45-43a5-87f3-1d6df004ef57" providerId="AD" clId="Web-{363419A2-49E1-4D7D-ABD1-D2DAD78FDD85}" dt="2020-07-14T21:52:27.624" v="5" actId="20577"/>
      <pc:docMkLst>
        <pc:docMk/>
      </pc:docMkLst>
      <pc:sldChg chg="modSp">
        <pc:chgData name="Ryan Austin Fortier" userId="S::raf276@nau.edu::577a8934-0c45-43a5-87f3-1d6df004ef57" providerId="AD" clId="Web-{363419A2-49E1-4D7D-ABD1-D2DAD78FDD85}" dt="2020-07-14T21:52:27.624" v="4" actId="20577"/>
        <pc:sldMkLst>
          <pc:docMk/>
          <pc:sldMk cId="2542121879" sldId="261"/>
        </pc:sldMkLst>
        <pc:spChg chg="mod">
          <ac:chgData name="Ryan Austin Fortier" userId="S::raf276@nau.edu::577a8934-0c45-43a5-87f3-1d6df004ef57" providerId="AD" clId="Web-{363419A2-49E1-4D7D-ABD1-D2DAD78FDD85}" dt="2020-07-14T21:52:27.624" v="4" actId="20577"/>
          <ac:spMkLst>
            <pc:docMk/>
            <pc:sldMk cId="2542121879" sldId="261"/>
            <ac:spMk id="3" creationId="{D94092DA-6182-4FE7-8C53-E469A14005B3}"/>
          </ac:spMkLst>
        </pc:spChg>
      </pc:sldChg>
    </pc:docChg>
  </pc:docChgLst>
  <pc:docChgLst>
    <pc:chgData name="Oscar Nunez" userId="8658b9ea-d222-40ef-b7ef-cbdc9fa64acd" providerId="ADAL" clId="{3F58A182-95F3-47A5-A82E-B7FC1D795496}"/>
    <pc:docChg chg="custSel modSld">
      <pc:chgData name="Oscar Nunez" userId="8658b9ea-d222-40ef-b7ef-cbdc9fa64acd" providerId="ADAL" clId="{3F58A182-95F3-47A5-A82E-B7FC1D795496}" dt="2020-07-15T01:35:18.990" v="70"/>
      <pc:docMkLst>
        <pc:docMk/>
      </pc:docMkLst>
      <pc:sldChg chg="addSp delSp modSp modTransition modAnim">
        <pc:chgData name="Oscar Nunez" userId="8658b9ea-d222-40ef-b7ef-cbdc9fa64acd" providerId="ADAL" clId="{3F58A182-95F3-47A5-A82E-B7FC1D795496}" dt="2020-07-14T20:20:10.508" v="12"/>
        <pc:sldMkLst>
          <pc:docMk/>
          <pc:sldMk cId="109857222" sldId="256"/>
        </pc:sldMkLst>
        <pc:picChg chg="add del mod">
          <ac:chgData name="Oscar Nunez" userId="8658b9ea-d222-40ef-b7ef-cbdc9fa64acd" providerId="ADAL" clId="{3F58A182-95F3-47A5-A82E-B7FC1D795496}" dt="2020-07-14T20:09:01.468" v="1"/>
          <ac:picMkLst>
            <pc:docMk/>
            <pc:sldMk cId="109857222" sldId="256"/>
            <ac:picMk id="4" creationId="{2CADD8FE-772D-4E70-9A32-EFF3EEFDC530}"/>
          </ac:picMkLst>
        </pc:picChg>
        <pc:picChg chg="add del mod">
          <ac:chgData name="Oscar Nunez" userId="8658b9ea-d222-40ef-b7ef-cbdc9fa64acd" providerId="ADAL" clId="{3F58A182-95F3-47A5-A82E-B7FC1D795496}" dt="2020-07-14T20:19:07.225" v="10"/>
          <ac:picMkLst>
            <pc:docMk/>
            <pc:sldMk cId="109857222" sldId="256"/>
            <ac:picMk id="5" creationId="{E5E1D288-D75E-4138-BB6E-E84357713BF6}"/>
          </ac:picMkLst>
        </pc:picChg>
        <pc:picChg chg="add del mod">
          <ac:chgData name="Oscar Nunez" userId="8658b9ea-d222-40ef-b7ef-cbdc9fa64acd" providerId="ADAL" clId="{3F58A182-95F3-47A5-A82E-B7FC1D795496}" dt="2020-07-14T20:20:10.508" v="12"/>
          <ac:picMkLst>
            <pc:docMk/>
            <pc:sldMk cId="109857222" sldId="256"/>
            <ac:picMk id="6" creationId="{F93B5324-27B4-4283-8F15-8E5404A57266}"/>
          </ac:picMkLst>
        </pc:picChg>
      </pc:sldChg>
      <pc:sldChg chg="addSp delSp modSp modTransition modAnim">
        <pc:chgData name="Oscar Nunez" userId="8658b9ea-d222-40ef-b7ef-cbdc9fa64acd" providerId="ADAL" clId="{3F58A182-95F3-47A5-A82E-B7FC1D795496}" dt="2020-07-14T20:20:10.508" v="12"/>
        <pc:sldMkLst>
          <pc:docMk/>
          <pc:sldMk cId="3350811873" sldId="257"/>
        </pc:sldMkLst>
        <pc:picChg chg="add del mod">
          <ac:chgData name="Oscar Nunez" userId="8658b9ea-d222-40ef-b7ef-cbdc9fa64acd" providerId="ADAL" clId="{3F58A182-95F3-47A5-A82E-B7FC1D795496}" dt="2020-07-14T20:11:24.908" v="5"/>
          <ac:picMkLst>
            <pc:docMk/>
            <pc:sldMk cId="3350811873" sldId="257"/>
            <ac:picMk id="4" creationId="{84401E82-7619-4AE2-9668-8B8DE107BC30}"/>
          </ac:picMkLst>
        </pc:picChg>
        <pc:picChg chg="add del mod">
          <ac:chgData name="Oscar Nunez" userId="8658b9ea-d222-40ef-b7ef-cbdc9fa64acd" providerId="ADAL" clId="{3F58A182-95F3-47A5-A82E-B7FC1D795496}" dt="2020-07-14T20:19:07.225" v="10"/>
          <ac:picMkLst>
            <pc:docMk/>
            <pc:sldMk cId="3350811873" sldId="257"/>
            <ac:picMk id="5" creationId="{02D44EA8-EAD9-45D7-BDAC-A4DDCE7A64CC}"/>
          </ac:picMkLst>
        </pc:picChg>
      </pc:sldChg>
      <pc:sldChg chg="addSp delSp modSp modTransition modAnim">
        <pc:chgData name="Oscar Nunez" userId="8658b9ea-d222-40ef-b7ef-cbdc9fa64acd" providerId="ADAL" clId="{3F58A182-95F3-47A5-A82E-B7FC1D795496}" dt="2020-07-14T20:20:10.508" v="12"/>
        <pc:sldMkLst>
          <pc:docMk/>
          <pc:sldMk cId="3480731794" sldId="258"/>
        </pc:sldMkLst>
        <pc:picChg chg="add del mod">
          <ac:chgData name="Oscar Nunez" userId="8658b9ea-d222-40ef-b7ef-cbdc9fa64acd" providerId="ADAL" clId="{3F58A182-95F3-47A5-A82E-B7FC1D795496}" dt="2020-07-14T20:11:24.908" v="5"/>
          <ac:picMkLst>
            <pc:docMk/>
            <pc:sldMk cId="3480731794" sldId="258"/>
            <ac:picMk id="6" creationId="{13C8918C-D720-4CFA-B7BF-838581F1955F}"/>
          </ac:picMkLst>
        </pc:picChg>
        <pc:picChg chg="add del mod">
          <ac:chgData name="Oscar Nunez" userId="8658b9ea-d222-40ef-b7ef-cbdc9fa64acd" providerId="ADAL" clId="{3F58A182-95F3-47A5-A82E-B7FC1D795496}" dt="2020-07-14T20:19:07.225" v="10"/>
          <ac:picMkLst>
            <pc:docMk/>
            <pc:sldMk cId="3480731794" sldId="258"/>
            <ac:picMk id="7" creationId="{8B4E01A7-80CB-4BB5-944D-F92C10613579}"/>
          </ac:picMkLst>
        </pc:picChg>
      </pc:sldChg>
      <pc:sldChg chg="addSp delSp modSp modTransition modAnim">
        <pc:chgData name="Oscar Nunez" userId="8658b9ea-d222-40ef-b7ef-cbdc9fa64acd" providerId="ADAL" clId="{3F58A182-95F3-47A5-A82E-B7FC1D795496}" dt="2020-07-14T20:23:55.635" v="13" actId="27636"/>
        <pc:sldMkLst>
          <pc:docMk/>
          <pc:sldMk cId="1184092639" sldId="259"/>
        </pc:sldMkLst>
        <pc:spChg chg="mod">
          <ac:chgData name="Oscar Nunez" userId="8658b9ea-d222-40ef-b7ef-cbdc9fa64acd" providerId="ADAL" clId="{3F58A182-95F3-47A5-A82E-B7FC1D795496}" dt="2020-07-14T20:23:55.635" v="13" actId="27636"/>
          <ac:spMkLst>
            <pc:docMk/>
            <pc:sldMk cId="1184092639" sldId="259"/>
            <ac:spMk id="3" creationId="{D3F918AC-549B-4057-8541-A8C595FACF76}"/>
          </ac:spMkLst>
        </pc:spChg>
        <pc:picChg chg="add del mod">
          <ac:chgData name="Oscar Nunez" userId="8658b9ea-d222-40ef-b7ef-cbdc9fa64acd" providerId="ADAL" clId="{3F58A182-95F3-47A5-A82E-B7FC1D795496}" dt="2020-07-14T20:11:24.908" v="5"/>
          <ac:picMkLst>
            <pc:docMk/>
            <pc:sldMk cId="1184092639" sldId="259"/>
            <ac:picMk id="4" creationId="{3F14BB0D-436D-4ECF-B2C9-DBB48BDCC499}"/>
          </ac:picMkLst>
        </pc:picChg>
        <pc:picChg chg="add del mod">
          <ac:chgData name="Oscar Nunez" userId="8658b9ea-d222-40ef-b7ef-cbdc9fa64acd" providerId="ADAL" clId="{3F58A182-95F3-47A5-A82E-B7FC1D795496}" dt="2020-07-14T20:19:07.225" v="10"/>
          <ac:picMkLst>
            <pc:docMk/>
            <pc:sldMk cId="1184092639" sldId="259"/>
            <ac:picMk id="5" creationId="{DDCB9184-D8C8-4824-86B1-D265CDAB1F38}"/>
          </ac:picMkLst>
        </pc:picChg>
      </pc:sldChg>
      <pc:sldChg chg="modTransition">
        <pc:chgData name="Oscar Nunez" userId="8658b9ea-d222-40ef-b7ef-cbdc9fa64acd" providerId="ADAL" clId="{3F58A182-95F3-47A5-A82E-B7FC1D795496}" dt="2020-07-14T20:20:10.508" v="12"/>
        <pc:sldMkLst>
          <pc:docMk/>
          <pc:sldMk cId="378598113" sldId="260"/>
        </pc:sldMkLst>
      </pc:sldChg>
      <pc:sldChg chg="addSp delSp modSp modTransition modAnim">
        <pc:chgData name="Oscar Nunez" userId="8658b9ea-d222-40ef-b7ef-cbdc9fa64acd" providerId="ADAL" clId="{3F58A182-95F3-47A5-A82E-B7FC1D795496}" dt="2020-07-15T01:35:18.990" v="70"/>
        <pc:sldMkLst>
          <pc:docMk/>
          <pc:sldMk cId="2542121879" sldId="261"/>
        </pc:sldMkLst>
        <pc:picChg chg="add del mod">
          <ac:chgData name="Oscar Nunez" userId="8658b9ea-d222-40ef-b7ef-cbdc9fa64acd" providerId="ADAL" clId="{3F58A182-95F3-47A5-A82E-B7FC1D795496}" dt="2020-07-15T00:09:21.612" v="15"/>
          <ac:picMkLst>
            <pc:docMk/>
            <pc:sldMk cId="2542121879" sldId="261"/>
            <ac:picMk id="5" creationId="{BD5515CD-A4FD-4BBB-AA81-68A06411A9AA}"/>
          </ac:picMkLst>
        </pc:picChg>
        <pc:picChg chg="add del mod">
          <ac:chgData name="Oscar Nunez" userId="8658b9ea-d222-40ef-b7ef-cbdc9fa64acd" providerId="ADAL" clId="{3F58A182-95F3-47A5-A82E-B7FC1D795496}" dt="2020-07-15T00:10:51.064" v="17"/>
          <ac:picMkLst>
            <pc:docMk/>
            <pc:sldMk cId="2542121879" sldId="261"/>
            <ac:picMk id="6" creationId="{0300E569-A77D-47A8-932F-34E128B1A4EE}"/>
          </ac:picMkLst>
        </pc:picChg>
        <pc:picChg chg="add del mod">
          <ac:chgData name="Oscar Nunez" userId="8658b9ea-d222-40ef-b7ef-cbdc9fa64acd" providerId="ADAL" clId="{3F58A182-95F3-47A5-A82E-B7FC1D795496}" dt="2020-07-15T00:35:20.013" v="19"/>
          <ac:picMkLst>
            <pc:docMk/>
            <pc:sldMk cId="2542121879" sldId="261"/>
            <ac:picMk id="7" creationId="{5635B55D-6285-4367-A76C-916473D86F0D}"/>
          </ac:picMkLst>
        </pc:picChg>
        <pc:picChg chg="add del mod">
          <ac:chgData name="Oscar Nunez" userId="8658b9ea-d222-40ef-b7ef-cbdc9fa64acd" providerId="ADAL" clId="{3F58A182-95F3-47A5-A82E-B7FC1D795496}" dt="2020-07-15T00:43:07.621" v="21"/>
          <ac:picMkLst>
            <pc:docMk/>
            <pc:sldMk cId="2542121879" sldId="261"/>
            <ac:picMk id="8" creationId="{DE112E59-CED0-4B55-BF15-523C56BAF969}"/>
          </ac:picMkLst>
        </pc:picChg>
        <pc:picChg chg="add del mod">
          <ac:chgData name="Oscar Nunez" userId="8658b9ea-d222-40ef-b7ef-cbdc9fa64acd" providerId="ADAL" clId="{3F58A182-95F3-47A5-A82E-B7FC1D795496}" dt="2020-07-15T00:45:21.508" v="23"/>
          <ac:picMkLst>
            <pc:docMk/>
            <pc:sldMk cId="2542121879" sldId="261"/>
            <ac:picMk id="9" creationId="{2A58694F-D54D-4628-BA59-BD11CDF3F176}"/>
          </ac:picMkLst>
        </pc:picChg>
        <pc:picChg chg="add del mod">
          <ac:chgData name="Oscar Nunez" userId="8658b9ea-d222-40ef-b7ef-cbdc9fa64acd" providerId="ADAL" clId="{3F58A182-95F3-47A5-A82E-B7FC1D795496}" dt="2020-07-15T00:45:58.604" v="25"/>
          <ac:picMkLst>
            <pc:docMk/>
            <pc:sldMk cId="2542121879" sldId="261"/>
            <ac:picMk id="10" creationId="{7F344419-237E-4E58-B928-67EF1BA60BDC}"/>
          </ac:picMkLst>
        </pc:picChg>
        <pc:picChg chg="add del mod">
          <ac:chgData name="Oscar Nunez" userId="8658b9ea-d222-40ef-b7ef-cbdc9fa64acd" providerId="ADAL" clId="{3F58A182-95F3-47A5-A82E-B7FC1D795496}" dt="2020-07-15T00:46:17.678" v="27"/>
          <ac:picMkLst>
            <pc:docMk/>
            <pc:sldMk cId="2542121879" sldId="261"/>
            <ac:picMk id="11" creationId="{BF8B300A-A25F-4DED-9B40-AB7347F7403E}"/>
          </ac:picMkLst>
        </pc:picChg>
        <pc:picChg chg="add del mod">
          <ac:chgData name="Oscar Nunez" userId="8658b9ea-d222-40ef-b7ef-cbdc9fa64acd" providerId="ADAL" clId="{3F58A182-95F3-47A5-A82E-B7FC1D795496}" dt="2020-07-15T00:46:43.313" v="29"/>
          <ac:picMkLst>
            <pc:docMk/>
            <pc:sldMk cId="2542121879" sldId="261"/>
            <ac:picMk id="12" creationId="{2C3EA2AC-F2AA-4D28-9DA9-9F820AA5A7F5}"/>
          </ac:picMkLst>
        </pc:picChg>
        <pc:picChg chg="add del mod">
          <ac:chgData name="Oscar Nunez" userId="8658b9ea-d222-40ef-b7ef-cbdc9fa64acd" providerId="ADAL" clId="{3F58A182-95F3-47A5-A82E-B7FC1D795496}" dt="2020-07-15T00:47:59.481" v="31"/>
          <ac:picMkLst>
            <pc:docMk/>
            <pc:sldMk cId="2542121879" sldId="261"/>
            <ac:picMk id="13" creationId="{29DFC37C-350B-4996-8DBC-B180E2A3F4C1}"/>
          </ac:picMkLst>
        </pc:picChg>
        <pc:picChg chg="add del mod">
          <ac:chgData name="Oscar Nunez" userId="8658b9ea-d222-40ef-b7ef-cbdc9fa64acd" providerId="ADAL" clId="{3F58A182-95F3-47A5-A82E-B7FC1D795496}" dt="2020-07-15T00:49:47.333" v="33"/>
          <ac:picMkLst>
            <pc:docMk/>
            <pc:sldMk cId="2542121879" sldId="261"/>
            <ac:picMk id="14" creationId="{0CE0EC26-07D5-444D-AE40-DD8A1728BC8A}"/>
          </ac:picMkLst>
        </pc:picChg>
        <pc:picChg chg="add del mod">
          <ac:chgData name="Oscar Nunez" userId="8658b9ea-d222-40ef-b7ef-cbdc9fa64acd" providerId="ADAL" clId="{3F58A182-95F3-47A5-A82E-B7FC1D795496}" dt="2020-07-15T00:50:25.506" v="35"/>
          <ac:picMkLst>
            <pc:docMk/>
            <pc:sldMk cId="2542121879" sldId="261"/>
            <ac:picMk id="15" creationId="{2C077C32-69E5-4FBC-91C4-D08EBF4258DA}"/>
          </ac:picMkLst>
        </pc:picChg>
        <pc:picChg chg="add del mod">
          <ac:chgData name="Oscar Nunez" userId="8658b9ea-d222-40ef-b7ef-cbdc9fa64acd" providerId="ADAL" clId="{3F58A182-95F3-47A5-A82E-B7FC1D795496}" dt="2020-07-15T00:53:04.251" v="37"/>
          <ac:picMkLst>
            <pc:docMk/>
            <pc:sldMk cId="2542121879" sldId="261"/>
            <ac:picMk id="16" creationId="{645D6C0A-C5ED-46EB-A09D-539F3857B272}"/>
          </ac:picMkLst>
        </pc:picChg>
        <pc:picChg chg="add del mod">
          <ac:chgData name="Oscar Nunez" userId="8658b9ea-d222-40ef-b7ef-cbdc9fa64acd" providerId="ADAL" clId="{3F58A182-95F3-47A5-A82E-B7FC1D795496}" dt="2020-07-15T00:53:39.595" v="39"/>
          <ac:picMkLst>
            <pc:docMk/>
            <pc:sldMk cId="2542121879" sldId="261"/>
            <ac:picMk id="17" creationId="{5A4F50DB-43A6-491A-A729-F0E673574FF0}"/>
          </ac:picMkLst>
        </pc:picChg>
        <pc:picChg chg="add del mod">
          <ac:chgData name="Oscar Nunez" userId="8658b9ea-d222-40ef-b7ef-cbdc9fa64acd" providerId="ADAL" clId="{3F58A182-95F3-47A5-A82E-B7FC1D795496}" dt="2020-07-15T00:54:54.810" v="41"/>
          <ac:picMkLst>
            <pc:docMk/>
            <pc:sldMk cId="2542121879" sldId="261"/>
            <ac:picMk id="18" creationId="{0C6131A2-5C0E-4883-AC05-F334C625FB3D}"/>
          </ac:picMkLst>
        </pc:picChg>
        <pc:picChg chg="add del mod">
          <ac:chgData name="Oscar Nunez" userId="8658b9ea-d222-40ef-b7ef-cbdc9fa64acd" providerId="ADAL" clId="{3F58A182-95F3-47A5-A82E-B7FC1D795496}" dt="2020-07-15T01:06:15.280" v="43"/>
          <ac:picMkLst>
            <pc:docMk/>
            <pc:sldMk cId="2542121879" sldId="261"/>
            <ac:picMk id="19" creationId="{0E52B64A-E623-45CB-A6FB-F4BF1C8FAB9B}"/>
          </ac:picMkLst>
        </pc:picChg>
        <pc:picChg chg="add del mod">
          <ac:chgData name="Oscar Nunez" userId="8658b9ea-d222-40ef-b7ef-cbdc9fa64acd" providerId="ADAL" clId="{3F58A182-95F3-47A5-A82E-B7FC1D795496}" dt="2020-07-15T01:06:57.973" v="45"/>
          <ac:picMkLst>
            <pc:docMk/>
            <pc:sldMk cId="2542121879" sldId="261"/>
            <ac:picMk id="20" creationId="{8D888741-AAF8-4964-BC3B-402219EA0FEC}"/>
          </ac:picMkLst>
        </pc:picChg>
        <pc:picChg chg="add del mod">
          <ac:chgData name="Oscar Nunez" userId="8658b9ea-d222-40ef-b7ef-cbdc9fa64acd" providerId="ADAL" clId="{3F58A182-95F3-47A5-A82E-B7FC1D795496}" dt="2020-07-15T01:07:24.658" v="47"/>
          <ac:picMkLst>
            <pc:docMk/>
            <pc:sldMk cId="2542121879" sldId="261"/>
            <ac:picMk id="21" creationId="{F399556A-AF34-4174-BE71-968B23C0DC95}"/>
          </ac:picMkLst>
        </pc:picChg>
        <pc:picChg chg="add del mod">
          <ac:chgData name="Oscar Nunez" userId="8658b9ea-d222-40ef-b7ef-cbdc9fa64acd" providerId="ADAL" clId="{3F58A182-95F3-47A5-A82E-B7FC1D795496}" dt="2020-07-15T01:09:52.240" v="49"/>
          <ac:picMkLst>
            <pc:docMk/>
            <pc:sldMk cId="2542121879" sldId="261"/>
            <ac:picMk id="22" creationId="{D9B56922-F45B-4890-A14A-4C06981A4549}"/>
          </ac:picMkLst>
        </pc:picChg>
        <pc:picChg chg="add del mod">
          <ac:chgData name="Oscar Nunez" userId="8658b9ea-d222-40ef-b7ef-cbdc9fa64acd" providerId="ADAL" clId="{3F58A182-95F3-47A5-A82E-B7FC1D795496}" dt="2020-07-15T01:10:17.271" v="51"/>
          <ac:picMkLst>
            <pc:docMk/>
            <pc:sldMk cId="2542121879" sldId="261"/>
            <ac:picMk id="23" creationId="{98D1EEE6-6330-4342-8CB4-9BDB15EE4CF8}"/>
          </ac:picMkLst>
        </pc:picChg>
        <pc:picChg chg="add del mod">
          <ac:chgData name="Oscar Nunez" userId="8658b9ea-d222-40ef-b7ef-cbdc9fa64acd" providerId="ADAL" clId="{3F58A182-95F3-47A5-A82E-B7FC1D795496}" dt="2020-07-15T01:10:57.449" v="53"/>
          <ac:picMkLst>
            <pc:docMk/>
            <pc:sldMk cId="2542121879" sldId="261"/>
            <ac:picMk id="24" creationId="{749828B9-36BC-406E-888A-5D33A018F69E}"/>
          </ac:picMkLst>
        </pc:picChg>
        <pc:picChg chg="add del mod">
          <ac:chgData name="Oscar Nunez" userId="8658b9ea-d222-40ef-b7ef-cbdc9fa64acd" providerId="ADAL" clId="{3F58A182-95F3-47A5-A82E-B7FC1D795496}" dt="2020-07-15T01:11:11.480" v="55"/>
          <ac:picMkLst>
            <pc:docMk/>
            <pc:sldMk cId="2542121879" sldId="261"/>
            <ac:picMk id="25" creationId="{7227AA1B-5084-4B01-867F-88928E5A3867}"/>
          </ac:picMkLst>
        </pc:picChg>
        <pc:picChg chg="add del mod">
          <ac:chgData name="Oscar Nunez" userId="8658b9ea-d222-40ef-b7ef-cbdc9fa64acd" providerId="ADAL" clId="{3F58A182-95F3-47A5-A82E-B7FC1D795496}" dt="2020-07-15T01:11:44.902" v="57"/>
          <ac:picMkLst>
            <pc:docMk/>
            <pc:sldMk cId="2542121879" sldId="261"/>
            <ac:picMk id="26" creationId="{BE69EF53-9797-4027-AB36-F0247BB60297}"/>
          </ac:picMkLst>
        </pc:picChg>
        <pc:picChg chg="add del mod">
          <ac:chgData name="Oscar Nunez" userId="8658b9ea-d222-40ef-b7ef-cbdc9fa64acd" providerId="ADAL" clId="{3F58A182-95F3-47A5-A82E-B7FC1D795496}" dt="2020-07-15T01:15:23.585" v="59"/>
          <ac:picMkLst>
            <pc:docMk/>
            <pc:sldMk cId="2542121879" sldId="261"/>
            <ac:picMk id="27" creationId="{FD4FBF07-4A9D-4126-BE8D-5453DB30A902}"/>
          </ac:picMkLst>
        </pc:picChg>
        <pc:picChg chg="add del mod">
          <ac:chgData name="Oscar Nunez" userId="8658b9ea-d222-40ef-b7ef-cbdc9fa64acd" providerId="ADAL" clId="{3F58A182-95F3-47A5-A82E-B7FC1D795496}" dt="2020-07-15T01:16:17.195" v="61"/>
          <ac:picMkLst>
            <pc:docMk/>
            <pc:sldMk cId="2542121879" sldId="261"/>
            <ac:picMk id="28" creationId="{9823F066-ACBE-46BC-93F7-E03CEC7CE214}"/>
          </ac:picMkLst>
        </pc:picChg>
        <pc:picChg chg="add del mod">
          <ac:chgData name="Oscar Nunez" userId="8658b9ea-d222-40ef-b7ef-cbdc9fa64acd" providerId="ADAL" clId="{3F58A182-95F3-47A5-A82E-B7FC1D795496}" dt="2020-07-15T01:17:24.130" v="63"/>
          <ac:picMkLst>
            <pc:docMk/>
            <pc:sldMk cId="2542121879" sldId="261"/>
            <ac:picMk id="29" creationId="{1A22F677-114F-4145-9310-C83E1F956B60}"/>
          </ac:picMkLst>
        </pc:picChg>
        <pc:picChg chg="add del mod">
          <ac:chgData name="Oscar Nunez" userId="8658b9ea-d222-40ef-b7ef-cbdc9fa64acd" providerId="ADAL" clId="{3F58A182-95F3-47A5-A82E-B7FC1D795496}" dt="2020-07-15T01:17:53.215" v="65"/>
          <ac:picMkLst>
            <pc:docMk/>
            <pc:sldMk cId="2542121879" sldId="261"/>
            <ac:picMk id="30" creationId="{7EE2120F-11D7-4F7A-ACFA-DF6D08C0F9E3}"/>
          </ac:picMkLst>
        </pc:picChg>
        <pc:picChg chg="add del mod">
          <ac:chgData name="Oscar Nunez" userId="8658b9ea-d222-40ef-b7ef-cbdc9fa64acd" providerId="ADAL" clId="{3F58A182-95F3-47A5-A82E-B7FC1D795496}" dt="2020-07-15T01:32:41.547" v="67"/>
          <ac:picMkLst>
            <pc:docMk/>
            <pc:sldMk cId="2542121879" sldId="261"/>
            <ac:picMk id="31" creationId="{E67BA095-9BD8-4B1C-B610-9B0D476C5D9B}"/>
          </ac:picMkLst>
        </pc:picChg>
        <pc:picChg chg="add del mod">
          <ac:chgData name="Oscar Nunez" userId="8658b9ea-d222-40ef-b7ef-cbdc9fa64acd" providerId="ADAL" clId="{3F58A182-95F3-47A5-A82E-B7FC1D795496}" dt="2020-07-15T01:33:25.794" v="69"/>
          <ac:picMkLst>
            <pc:docMk/>
            <pc:sldMk cId="2542121879" sldId="261"/>
            <ac:picMk id="32" creationId="{C89A3FC9-2C2F-4CD9-866E-D9CBBEBC8B18}"/>
          </ac:picMkLst>
        </pc:picChg>
        <pc:picChg chg="add mod">
          <ac:chgData name="Oscar Nunez" userId="8658b9ea-d222-40ef-b7ef-cbdc9fa64acd" providerId="ADAL" clId="{3F58A182-95F3-47A5-A82E-B7FC1D795496}" dt="2020-07-15T01:35:18.990" v="70"/>
          <ac:picMkLst>
            <pc:docMk/>
            <pc:sldMk cId="2542121879" sldId="261"/>
            <ac:picMk id="33" creationId="{7350A227-43D2-4C53-8269-559C81592A22}"/>
          </ac:picMkLst>
        </pc:picChg>
      </pc:sldChg>
      <pc:sldChg chg="modTransition">
        <pc:chgData name="Oscar Nunez" userId="8658b9ea-d222-40ef-b7ef-cbdc9fa64acd" providerId="ADAL" clId="{3F58A182-95F3-47A5-A82E-B7FC1D795496}" dt="2020-07-14T20:20:10.508" v="12"/>
        <pc:sldMkLst>
          <pc:docMk/>
          <pc:sldMk cId="1778559307" sldId="262"/>
        </pc:sldMkLst>
      </pc:sldChg>
      <pc:sldChg chg="modTransition">
        <pc:chgData name="Oscar Nunez" userId="8658b9ea-d222-40ef-b7ef-cbdc9fa64acd" providerId="ADAL" clId="{3F58A182-95F3-47A5-A82E-B7FC1D795496}" dt="2020-07-14T20:20:10.508" v="12"/>
        <pc:sldMkLst>
          <pc:docMk/>
          <pc:sldMk cId="1096961631" sldId="263"/>
        </pc:sldMkLst>
      </pc:sldChg>
    </pc:docChg>
  </pc:docChgLst>
  <pc:docChgLst>
    <pc:chgData name="Davis Geniza" userId="b8b83508-7974-4c96-ba2b-005417afc527" providerId="ADAL" clId="{153D6194-9485-4421-894A-FFF04E6044FC}"/>
    <pc:docChg chg="modSld">
      <pc:chgData name="Davis Geniza" userId="b8b83508-7974-4c96-ba2b-005417afc527" providerId="ADAL" clId="{153D6194-9485-4421-894A-FFF04E6044FC}" dt="2020-07-15T00:47:38.430" v="68"/>
      <pc:docMkLst>
        <pc:docMk/>
      </pc:docMkLst>
      <pc:sldChg chg="addSp delSp modSp modTransition modAnim">
        <pc:chgData name="Davis Geniza" userId="b8b83508-7974-4c96-ba2b-005417afc527" providerId="ADAL" clId="{153D6194-9485-4421-894A-FFF04E6044FC}" dt="2020-07-15T00:43:00.134" v="61"/>
        <pc:sldMkLst>
          <pc:docMk/>
          <pc:sldMk cId="378598113" sldId="260"/>
        </pc:sldMkLst>
        <pc:picChg chg="add del mod">
          <ac:chgData name="Davis Geniza" userId="b8b83508-7974-4c96-ba2b-005417afc527" providerId="ADAL" clId="{153D6194-9485-4421-894A-FFF04E6044FC}" dt="2020-07-15T00:36:57.748" v="52"/>
          <ac:picMkLst>
            <pc:docMk/>
            <pc:sldMk cId="378598113" sldId="260"/>
            <ac:picMk id="5" creationId="{C81EE416-8B6D-4660-9E19-C61D0DB60F1B}"/>
          </ac:picMkLst>
        </pc:picChg>
        <pc:picChg chg="add del mod">
          <ac:chgData name="Davis Geniza" userId="b8b83508-7974-4c96-ba2b-005417afc527" providerId="ADAL" clId="{153D6194-9485-4421-894A-FFF04E6044FC}" dt="2020-07-15T00:38:00.626" v="54"/>
          <ac:picMkLst>
            <pc:docMk/>
            <pc:sldMk cId="378598113" sldId="260"/>
            <ac:picMk id="6" creationId="{B8EB17D0-AD0B-4785-908F-D20AD3526DAE}"/>
          </ac:picMkLst>
        </pc:picChg>
        <pc:picChg chg="add del mod">
          <ac:chgData name="Davis Geniza" userId="b8b83508-7974-4c96-ba2b-005417afc527" providerId="ADAL" clId="{153D6194-9485-4421-894A-FFF04E6044FC}" dt="2020-07-15T00:39:11.868" v="56"/>
          <ac:picMkLst>
            <pc:docMk/>
            <pc:sldMk cId="378598113" sldId="260"/>
            <ac:picMk id="7" creationId="{12F76CAA-DEFA-4F71-B0CB-5FB3EE20B443}"/>
          </ac:picMkLst>
        </pc:picChg>
        <pc:picChg chg="add del mod">
          <ac:chgData name="Davis Geniza" userId="b8b83508-7974-4c96-ba2b-005417afc527" providerId="ADAL" clId="{153D6194-9485-4421-894A-FFF04E6044FC}" dt="2020-07-15T00:40:23.643" v="58"/>
          <ac:picMkLst>
            <pc:docMk/>
            <pc:sldMk cId="378598113" sldId="260"/>
            <ac:picMk id="8" creationId="{258B6E59-A7C8-4D1E-A86F-F047F0074194}"/>
          </ac:picMkLst>
        </pc:picChg>
        <pc:picChg chg="add del mod">
          <ac:chgData name="Davis Geniza" userId="b8b83508-7974-4c96-ba2b-005417afc527" providerId="ADAL" clId="{153D6194-9485-4421-894A-FFF04E6044FC}" dt="2020-07-15T00:41:35.187" v="60"/>
          <ac:picMkLst>
            <pc:docMk/>
            <pc:sldMk cId="378598113" sldId="260"/>
            <ac:picMk id="9" creationId="{89A2D810-BDFF-401C-BE23-9DC8073CB8C3}"/>
          </ac:picMkLst>
        </pc:picChg>
        <pc:picChg chg="add mod">
          <ac:chgData name="Davis Geniza" userId="b8b83508-7974-4c96-ba2b-005417afc527" providerId="ADAL" clId="{153D6194-9485-4421-894A-FFF04E6044FC}" dt="2020-07-15T00:43:00.134" v="61"/>
          <ac:picMkLst>
            <pc:docMk/>
            <pc:sldMk cId="378598113" sldId="260"/>
            <ac:picMk id="10" creationId="{0820881E-D635-48B5-90FE-E80477B4E86B}"/>
          </ac:picMkLst>
        </pc:picChg>
      </pc:sldChg>
      <pc:sldChg chg="addSp delSp modSp modTransition modAnim">
        <pc:chgData name="Davis Geniza" userId="b8b83508-7974-4c96-ba2b-005417afc527" providerId="ADAL" clId="{153D6194-9485-4421-894A-FFF04E6044FC}" dt="2020-07-15T00:47:38.430" v="68"/>
        <pc:sldMkLst>
          <pc:docMk/>
          <pc:sldMk cId="1096961631" sldId="263"/>
        </pc:sldMkLst>
        <pc:spChg chg="mod">
          <ac:chgData name="Davis Geniza" userId="b8b83508-7974-4c96-ba2b-005417afc527" providerId="ADAL" clId="{153D6194-9485-4421-894A-FFF04E6044FC}" dt="2020-07-14T20:34:56.701" v="50" actId="20577"/>
          <ac:spMkLst>
            <pc:docMk/>
            <pc:sldMk cId="1096961631" sldId="263"/>
            <ac:spMk id="3" creationId="{7112CA27-A7E3-4177-BEFB-6D5348EDCE42}"/>
          </ac:spMkLst>
        </pc:spChg>
        <pc:picChg chg="add del mod">
          <ac:chgData name="Davis Geniza" userId="b8b83508-7974-4c96-ba2b-005417afc527" providerId="ADAL" clId="{153D6194-9485-4421-894A-FFF04E6044FC}" dt="2020-07-15T00:44:58.918" v="63"/>
          <ac:picMkLst>
            <pc:docMk/>
            <pc:sldMk cId="1096961631" sldId="263"/>
            <ac:picMk id="5" creationId="{D73C66F1-E39E-46A3-BA11-B6F843595AD8}"/>
          </ac:picMkLst>
        </pc:picChg>
        <pc:picChg chg="add del mod">
          <ac:chgData name="Davis Geniza" userId="b8b83508-7974-4c96-ba2b-005417afc527" providerId="ADAL" clId="{153D6194-9485-4421-894A-FFF04E6044FC}" dt="2020-07-15T00:45:37.988" v="65"/>
          <ac:picMkLst>
            <pc:docMk/>
            <pc:sldMk cId="1096961631" sldId="263"/>
            <ac:picMk id="6" creationId="{A417477A-66AA-4F17-B483-A6F089C71BB1}"/>
          </ac:picMkLst>
        </pc:picChg>
        <pc:picChg chg="add del mod">
          <ac:chgData name="Davis Geniza" userId="b8b83508-7974-4c96-ba2b-005417afc527" providerId="ADAL" clId="{153D6194-9485-4421-894A-FFF04E6044FC}" dt="2020-07-15T00:46:22.139" v="67"/>
          <ac:picMkLst>
            <pc:docMk/>
            <pc:sldMk cId="1096961631" sldId="263"/>
            <ac:picMk id="7" creationId="{64B1422F-445F-4282-A4ED-DDCD1688754F}"/>
          </ac:picMkLst>
        </pc:picChg>
        <pc:picChg chg="add mod">
          <ac:chgData name="Davis Geniza" userId="b8b83508-7974-4c96-ba2b-005417afc527" providerId="ADAL" clId="{153D6194-9485-4421-894A-FFF04E6044FC}" dt="2020-07-15T00:47:38.430" v="68"/>
          <ac:picMkLst>
            <pc:docMk/>
            <pc:sldMk cId="1096961631" sldId="263"/>
            <ac:picMk id="8" creationId="{64707EC2-EA8F-4C02-84A6-1327DFB34A8F}"/>
          </ac:picMkLst>
        </pc:picChg>
      </pc:sldChg>
    </pc:docChg>
  </pc:docChgLst>
  <pc:docChgLst>
    <pc:chgData name="Alec Joseph Boyce" userId="S::ajb585@nau.edu::dd37a724-d2df-40a3-9e3e-bead832e3ce3" providerId="AD" clId="Web-{0B213B7C-D8C8-4574-AC26-F79957FDF309}"/>
    <pc:docChg chg="modSld">
      <pc:chgData name="Alec Joseph Boyce" userId="S::ajb585@nau.edu::dd37a724-d2df-40a3-9e3e-bead832e3ce3" providerId="AD" clId="Web-{0B213B7C-D8C8-4574-AC26-F79957FDF309}" dt="2020-07-13T22:02:58.272" v="575" actId="20577"/>
      <pc:docMkLst>
        <pc:docMk/>
      </pc:docMkLst>
      <pc:sldChg chg="modSp">
        <pc:chgData name="Alec Joseph Boyce" userId="S::ajb585@nau.edu::dd37a724-d2df-40a3-9e3e-bead832e3ce3" providerId="AD" clId="Web-{0B213B7C-D8C8-4574-AC26-F79957FDF309}" dt="2020-07-13T22:02:58.257" v="574" actId="20577"/>
        <pc:sldMkLst>
          <pc:docMk/>
          <pc:sldMk cId="3480731794" sldId="258"/>
        </pc:sldMkLst>
        <pc:spChg chg="mod">
          <ac:chgData name="Alec Joseph Boyce" userId="S::ajb585@nau.edu::dd37a724-d2df-40a3-9e3e-bead832e3ce3" providerId="AD" clId="Web-{0B213B7C-D8C8-4574-AC26-F79957FDF309}" dt="2020-07-13T22:02:58.257" v="574" actId="20577"/>
          <ac:spMkLst>
            <pc:docMk/>
            <pc:sldMk cId="3480731794" sldId="258"/>
            <ac:spMk id="3" creationId="{26446F6F-94E2-49E0-80AB-34F022A2549C}"/>
          </ac:spMkLst>
        </pc:spChg>
      </pc:sldChg>
      <pc:sldChg chg="modSp">
        <pc:chgData name="Alec Joseph Boyce" userId="S::ajb585@nau.edu::dd37a724-d2df-40a3-9e3e-bead832e3ce3" providerId="AD" clId="Web-{0B213B7C-D8C8-4574-AC26-F79957FDF309}" dt="2020-07-13T21:44:30.783" v="17" actId="20577"/>
        <pc:sldMkLst>
          <pc:docMk/>
          <pc:sldMk cId="378598113" sldId="260"/>
        </pc:sldMkLst>
        <pc:spChg chg="mod">
          <ac:chgData name="Alec Joseph Boyce" userId="S::ajb585@nau.edu::dd37a724-d2df-40a3-9e3e-bead832e3ce3" providerId="AD" clId="Web-{0B213B7C-D8C8-4574-AC26-F79957FDF309}" dt="2020-07-13T21:44:30.783" v="17" actId="20577"/>
          <ac:spMkLst>
            <pc:docMk/>
            <pc:sldMk cId="378598113" sldId="260"/>
            <ac:spMk id="3" creationId="{E22E4206-2BC0-4EFE-86CB-C8A37648F221}"/>
          </ac:spMkLst>
        </pc:spChg>
      </pc:sldChg>
    </pc:docChg>
  </pc:docChgLst>
  <pc:docChgLst>
    <pc:chgData name="Davis Andrew Geniza" userId="S::dag366@nau.edu::b8b83508-7974-4c96-ba2b-005417afc527" providerId="AD" clId="Web-{663B2514-299F-4312-8CAB-1BA3014D0D7A}"/>
    <pc:docChg chg="modSld">
      <pc:chgData name="Davis Andrew Geniza" userId="S::dag366@nau.edu::b8b83508-7974-4c96-ba2b-005417afc527" providerId="AD" clId="Web-{663B2514-299F-4312-8CAB-1BA3014D0D7A}" dt="2020-07-14T18:58:32.947" v="97" actId="20577"/>
      <pc:docMkLst>
        <pc:docMk/>
      </pc:docMkLst>
      <pc:sldChg chg="modSp">
        <pc:chgData name="Davis Andrew Geniza" userId="S::dag366@nau.edu::b8b83508-7974-4c96-ba2b-005417afc527" providerId="AD" clId="Web-{663B2514-299F-4312-8CAB-1BA3014D0D7A}" dt="2020-07-14T18:58:32.947" v="96" actId="20577"/>
        <pc:sldMkLst>
          <pc:docMk/>
          <pc:sldMk cId="1184092639" sldId="259"/>
        </pc:sldMkLst>
        <pc:spChg chg="mod">
          <ac:chgData name="Davis Andrew Geniza" userId="S::dag366@nau.edu::b8b83508-7974-4c96-ba2b-005417afc527" providerId="AD" clId="Web-{663B2514-299F-4312-8CAB-1BA3014D0D7A}" dt="2020-07-14T18:58:32.947" v="96" actId="20577"/>
          <ac:spMkLst>
            <pc:docMk/>
            <pc:sldMk cId="1184092639" sldId="259"/>
            <ac:spMk id="3" creationId="{D3F918AC-549B-4057-8541-A8C595FACF76}"/>
          </ac:spMkLst>
        </pc:spChg>
      </pc:sldChg>
    </pc:docChg>
  </pc:docChgLst>
  <pc:docChgLst>
    <pc:chgData name="Alec Joseph Boyce" userId="dd37a724-d2df-40a3-9e3e-bead832e3ce3" providerId="ADAL" clId="{EF0AC20F-F020-43F4-B283-FF12650CC5E0}"/>
    <pc:docChg chg="addSld modSld">
      <pc:chgData name="Alec Joseph Boyce" userId="dd37a724-d2df-40a3-9e3e-bead832e3ce3" providerId="ADAL" clId="{EF0AC20F-F020-43F4-B283-FF12650CC5E0}" dt="2020-07-15T00:32:53.893" v="12"/>
      <pc:docMkLst>
        <pc:docMk/>
      </pc:docMkLst>
      <pc:sldChg chg="addSp modSp">
        <pc:chgData name="Alec Joseph Boyce" userId="dd37a724-d2df-40a3-9e3e-bead832e3ce3" providerId="ADAL" clId="{EF0AC20F-F020-43F4-B283-FF12650CC5E0}" dt="2020-07-14T23:09:06.155" v="0"/>
        <pc:sldMkLst>
          <pc:docMk/>
          <pc:sldMk cId="3480731794" sldId="258"/>
        </pc:sldMkLst>
        <pc:picChg chg="add mod">
          <ac:chgData name="Alec Joseph Boyce" userId="dd37a724-d2df-40a3-9e3e-bead832e3ce3" providerId="ADAL" clId="{EF0AC20F-F020-43F4-B283-FF12650CC5E0}" dt="2020-07-14T23:09:06.155" v="0"/>
          <ac:picMkLst>
            <pc:docMk/>
            <pc:sldMk cId="3480731794" sldId="258"/>
            <ac:picMk id="6" creationId="{ED5E8F94-F584-4658-8F12-A305BCFCFC41}"/>
          </ac:picMkLst>
        </pc:picChg>
      </pc:sldChg>
      <pc:sldChg chg="modSp add">
        <pc:chgData name="Alec Joseph Boyce" userId="dd37a724-d2df-40a3-9e3e-bead832e3ce3" providerId="ADAL" clId="{EF0AC20F-F020-43F4-B283-FF12650CC5E0}" dt="2020-07-15T00:32:53.893" v="12"/>
        <pc:sldMkLst>
          <pc:docMk/>
          <pc:sldMk cId="3649584089" sldId="264"/>
        </pc:sldMkLst>
        <pc:spChg chg="mod">
          <ac:chgData name="Alec Joseph Boyce" userId="dd37a724-d2df-40a3-9e3e-bead832e3ce3" providerId="ADAL" clId="{EF0AC20F-F020-43F4-B283-FF12650CC5E0}" dt="2020-07-15T00:27:29.916" v="10" actId="20577"/>
          <ac:spMkLst>
            <pc:docMk/>
            <pc:sldMk cId="3649584089" sldId="264"/>
            <ac:spMk id="2" creationId="{CE4D9A43-92B5-4207-8172-72617B9AB183}"/>
          </ac:spMkLst>
        </pc:spChg>
        <pc:spChg chg="mod">
          <ac:chgData name="Alec Joseph Boyce" userId="dd37a724-d2df-40a3-9e3e-bead832e3ce3" providerId="ADAL" clId="{EF0AC20F-F020-43F4-B283-FF12650CC5E0}" dt="2020-07-15T00:32:53.893" v="12"/>
          <ac:spMkLst>
            <pc:docMk/>
            <pc:sldMk cId="3649584089" sldId="264"/>
            <ac:spMk id="3" creationId="{A3ED3941-D05B-4F51-9A44-30298785EB83}"/>
          </ac:spMkLst>
        </pc:spChg>
      </pc:sldChg>
    </pc:docChg>
  </pc:docChgLst>
  <pc:docChgLst>
    <pc:chgData name="Ryan Austin Fortier" userId="S::raf276@nau.edu::577a8934-0c45-43a5-87f3-1d6df004ef57" providerId="AD" clId="Web-{0059A5EA-6751-4FB9-9501-44219102A126}"/>
    <pc:docChg chg="modSld">
      <pc:chgData name="Ryan Austin Fortier" userId="S::raf276@nau.edu::577a8934-0c45-43a5-87f3-1d6df004ef57" providerId="AD" clId="Web-{0059A5EA-6751-4FB9-9501-44219102A126}" dt="2020-07-08T18:02:53.093" v="2" actId="20577"/>
      <pc:docMkLst>
        <pc:docMk/>
      </pc:docMkLst>
      <pc:sldChg chg="modSp">
        <pc:chgData name="Ryan Austin Fortier" userId="S::raf276@nau.edu::577a8934-0c45-43a5-87f3-1d6df004ef57" providerId="AD" clId="Web-{0059A5EA-6751-4FB9-9501-44219102A126}" dt="2020-07-08T18:02:51.499" v="0" actId="20577"/>
        <pc:sldMkLst>
          <pc:docMk/>
          <pc:sldMk cId="3480731794" sldId="258"/>
        </pc:sldMkLst>
        <pc:spChg chg="mod">
          <ac:chgData name="Ryan Austin Fortier" userId="S::raf276@nau.edu::577a8934-0c45-43a5-87f3-1d6df004ef57" providerId="AD" clId="Web-{0059A5EA-6751-4FB9-9501-44219102A126}" dt="2020-07-08T18:02:51.499" v="0" actId="20577"/>
          <ac:spMkLst>
            <pc:docMk/>
            <pc:sldMk cId="3480731794" sldId="258"/>
            <ac:spMk id="2" creationId="{B72D1C81-45A8-4645-B0A3-51292336F330}"/>
          </ac:spMkLst>
        </pc:spChg>
      </pc:sldChg>
    </pc:docChg>
  </pc:docChgLst>
  <pc:docChgLst>
    <pc:chgData name="Zhiyu Wang" userId="S::zw247@nau.edu::c8e9ad24-0cc2-4d7e-9ef8-74614f101b75" providerId="AD" clId="Web-{D606D8F2-3F5E-48D0-8C51-47E54F259F34}"/>
    <pc:docChg chg="modSld">
      <pc:chgData name="Zhiyu Wang" userId="S::zw247@nau.edu::c8e9ad24-0cc2-4d7e-9ef8-74614f101b75" providerId="AD" clId="Web-{D606D8F2-3F5E-48D0-8C51-47E54F259F34}" dt="2020-07-13T22:11:39.277" v="2" actId="20577"/>
      <pc:docMkLst>
        <pc:docMk/>
      </pc:docMkLst>
      <pc:sldChg chg="modSp">
        <pc:chgData name="Zhiyu Wang" userId="S::zw247@nau.edu::c8e9ad24-0cc2-4d7e-9ef8-74614f101b75" providerId="AD" clId="Web-{D606D8F2-3F5E-48D0-8C51-47E54F259F34}" dt="2020-07-13T22:11:33.840" v="0" actId="20577"/>
        <pc:sldMkLst>
          <pc:docMk/>
          <pc:sldMk cId="109857222" sldId="256"/>
        </pc:sldMkLst>
        <pc:spChg chg="mod">
          <ac:chgData name="Zhiyu Wang" userId="S::zw247@nau.edu::c8e9ad24-0cc2-4d7e-9ef8-74614f101b75" providerId="AD" clId="Web-{D606D8F2-3F5E-48D0-8C51-47E54F259F34}" dt="2020-07-13T22:11:33.840" v="0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Ryan Austin Fortier" userId="S::raf276@nau.edu::577a8934-0c45-43a5-87f3-1d6df004ef57" providerId="AD" clId="Web-{589DF2A7-C8B6-45C5-964F-D98E0AF11576}"/>
    <pc:docChg chg="modSld">
      <pc:chgData name="Ryan Austin Fortier" userId="S::raf276@nau.edu::577a8934-0c45-43a5-87f3-1d6df004ef57" providerId="AD" clId="Web-{589DF2A7-C8B6-45C5-964F-D98E0AF11576}" dt="2020-07-14T18:46:22.441" v="18" actId="20577"/>
      <pc:docMkLst>
        <pc:docMk/>
      </pc:docMkLst>
      <pc:sldChg chg="modSp">
        <pc:chgData name="Ryan Austin Fortier" userId="S::raf276@nau.edu::577a8934-0c45-43a5-87f3-1d6df004ef57" providerId="AD" clId="Web-{589DF2A7-C8B6-45C5-964F-D98E0AF11576}" dt="2020-07-14T18:46:17.332" v="16" actId="20577"/>
        <pc:sldMkLst>
          <pc:docMk/>
          <pc:sldMk cId="1184092639" sldId="259"/>
        </pc:sldMkLst>
        <pc:spChg chg="mod">
          <ac:chgData name="Ryan Austin Fortier" userId="S::raf276@nau.edu::577a8934-0c45-43a5-87f3-1d6df004ef57" providerId="AD" clId="Web-{589DF2A7-C8B6-45C5-964F-D98E0AF11576}" dt="2020-07-14T18:46:17.332" v="16" actId="20577"/>
          <ac:spMkLst>
            <pc:docMk/>
            <pc:sldMk cId="1184092639" sldId="259"/>
            <ac:spMk id="2" creationId="{F9F3D90D-5FFB-4AEB-9266-B9EB7FD84CFD}"/>
          </ac:spMkLst>
        </pc:spChg>
        <pc:spChg chg="mod">
          <ac:chgData name="Ryan Austin Fortier" userId="S::raf276@nau.edu::577a8934-0c45-43a5-87f3-1d6df004ef57" providerId="AD" clId="Web-{589DF2A7-C8B6-45C5-964F-D98E0AF11576}" dt="2020-07-14T18:46:14.410" v="14" actId="20577"/>
          <ac:spMkLst>
            <pc:docMk/>
            <pc:sldMk cId="1184092639" sldId="259"/>
            <ac:spMk id="3" creationId="{D3F918AC-549B-4057-8541-A8C595FACF76}"/>
          </ac:spMkLst>
        </pc:spChg>
      </pc:sldChg>
    </pc:docChg>
  </pc:docChgLst>
  <pc:docChgLst>
    <pc:chgData name="Zhiyu Wang" userId="S::zw247@nau.edu::c8e9ad24-0cc2-4d7e-9ef8-74614f101b75" providerId="AD" clId="Web-{3F5585B2-4CAD-4170-966A-B8106689B2B5}"/>
    <pc:docChg chg="modSld">
      <pc:chgData name="Zhiyu Wang" userId="S::zw247@nau.edu::c8e9ad24-0cc2-4d7e-9ef8-74614f101b75" providerId="AD" clId="Web-{3F5585B2-4CAD-4170-966A-B8106689B2B5}" dt="2020-07-14T02:12:12.779" v="305" actId="20577"/>
      <pc:docMkLst>
        <pc:docMk/>
      </pc:docMkLst>
      <pc:sldChg chg="modSp">
        <pc:chgData name="Zhiyu Wang" userId="S::zw247@nau.edu::c8e9ad24-0cc2-4d7e-9ef8-74614f101b75" providerId="AD" clId="Web-{3F5585B2-4CAD-4170-966A-B8106689B2B5}" dt="2020-07-14T02:12:12.764" v="304" actId="20577"/>
        <pc:sldMkLst>
          <pc:docMk/>
          <pc:sldMk cId="1184092639" sldId="259"/>
        </pc:sldMkLst>
        <pc:spChg chg="mod">
          <ac:chgData name="Zhiyu Wang" userId="S::zw247@nau.edu::c8e9ad24-0cc2-4d7e-9ef8-74614f101b75" providerId="AD" clId="Web-{3F5585B2-4CAD-4170-966A-B8106689B2B5}" dt="2020-07-14T02:12:12.764" v="304" actId="20577"/>
          <ac:spMkLst>
            <pc:docMk/>
            <pc:sldMk cId="1184092639" sldId="259"/>
            <ac:spMk id="3" creationId="{D3F918AC-549B-4057-8541-A8C595FACF76}"/>
          </ac:spMkLst>
        </pc:spChg>
      </pc:sldChg>
    </pc:docChg>
  </pc:docChgLst>
  <pc:docChgLst>
    <pc:chgData name="Ryan Austin Fortier" userId="S::raf276@nau.edu::577a8934-0c45-43a5-87f3-1d6df004ef57" providerId="AD" clId="Web-{BC54FE78-07CC-4A1A-ABEF-473C9CB60DF5}"/>
    <pc:docChg chg="modSld">
      <pc:chgData name="Ryan Austin Fortier" userId="S::raf276@nau.edu::577a8934-0c45-43a5-87f3-1d6df004ef57" providerId="AD" clId="Web-{BC54FE78-07CC-4A1A-ABEF-473C9CB60DF5}" dt="2020-07-15T14:28:05.624" v="9" actId="20577"/>
      <pc:docMkLst>
        <pc:docMk/>
      </pc:docMkLst>
      <pc:sldChg chg="modSp">
        <pc:chgData name="Ryan Austin Fortier" userId="S::raf276@nau.edu::577a8934-0c45-43a5-87f3-1d6df004ef57" providerId="AD" clId="Web-{BC54FE78-07CC-4A1A-ABEF-473C9CB60DF5}" dt="2020-07-15T14:28:05.624" v="8" actId="20577"/>
        <pc:sldMkLst>
          <pc:docMk/>
          <pc:sldMk cId="1184092639" sldId="259"/>
        </pc:sldMkLst>
        <pc:spChg chg="mod">
          <ac:chgData name="Ryan Austin Fortier" userId="S::raf276@nau.edu::577a8934-0c45-43a5-87f3-1d6df004ef57" providerId="AD" clId="Web-{BC54FE78-07CC-4A1A-ABEF-473C9CB60DF5}" dt="2020-07-15T14:28:05.624" v="8" actId="20577"/>
          <ac:spMkLst>
            <pc:docMk/>
            <pc:sldMk cId="1184092639" sldId="259"/>
            <ac:spMk id="3" creationId="{D3F918AC-549B-4057-8541-A8C595FACF76}"/>
          </ac:spMkLst>
        </pc:spChg>
      </pc:sldChg>
    </pc:docChg>
  </pc:docChgLst>
  <pc:docChgLst>
    <pc:chgData name="Oscar Nunez" userId="8658b9ea-d222-40ef-b7ef-cbdc9fa64acd" providerId="ADAL" clId="{C9F870FE-19F0-48F7-851B-6783C8C3F8B2}"/>
    <pc:docChg chg="custSel mod delSld modSld">
      <pc:chgData name="Oscar Nunez" userId="8658b9ea-d222-40ef-b7ef-cbdc9fa64acd" providerId="ADAL" clId="{C9F870FE-19F0-48F7-851B-6783C8C3F8B2}" dt="2020-07-14T23:58:58.258" v="145" actId="2696"/>
      <pc:docMkLst>
        <pc:docMk/>
      </pc:docMkLst>
      <pc:sldChg chg="addSp modSp mod setBg">
        <pc:chgData name="Oscar Nunez" userId="8658b9ea-d222-40ef-b7ef-cbdc9fa64acd" providerId="ADAL" clId="{C9F870FE-19F0-48F7-851B-6783C8C3F8B2}" dt="2020-07-14T23:56:48.657" v="144" actId="20577"/>
        <pc:sldMkLst>
          <pc:docMk/>
          <pc:sldMk cId="2542121879" sldId="261"/>
        </pc:sldMkLst>
        <pc:spChg chg="mod">
          <ac:chgData name="Oscar Nunez" userId="8658b9ea-d222-40ef-b7ef-cbdc9fa64acd" providerId="ADAL" clId="{C9F870FE-19F0-48F7-851B-6783C8C3F8B2}" dt="2020-07-14T23:54:48.462" v="12" actId="26606"/>
          <ac:spMkLst>
            <pc:docMk/>
            <pc:sldMk cId="2542121879" sldId="261"/>
            <ac:spMk id="2" creationId="{6C778698-7DFB-4DE5-AF28-BC222A02B833}"/>
          </ac:spMkLst>
        </pc:spChg>
        <pc:spChg chg="mod">
          <ac:chgData name="Oscar Nunez" userId="8658b9ea-d222-40ef-b7ef-cbdc9fa64acd" providerId="ADAL" clId="{C9F870FE-19F0-48F7-851B-6783C8C3F8B2}" dt="2020-07-14T23:56:48.657" v="144" actId="20577"/>
          <ac:spMkLst>
            <pc:docMk/>
            <pc:sldMk cId="2542121879" sldId="261"/>
            <ac:spMk id="3" creationId="{D94092DA-6182-4FE7-8C53-E469A14005B3}"/>
          </ac:spMkLst>
        </pc:spChg>
        <pc:picChg chg="add mod ord">
          <ac:chgData name="Oscar Nunez" userId="8658b9ea-d222-40ef-b7ef-cbdc9fa64acd" providerId="ADAL" clId="{C9F870FE-19F0-48F7-851B-6783C8C3F8B2}" dt="2020-07-14T23:54:48.462" v="12" actId="26606"/>
          <ac:picMkLst>
            <pc:docMk/>
            <pc:sldMk cId="2542121879" sldId="261"/>
            <ac:picMk id="4" creationId="{9B14A670-7DBB-4582-90FE-72A96B3A94E4}"/>
          </ac:picMkLst>
        </pc:picChg>
      </pc:sldChg>
      <pc:sldChg chg="del">
        <pc:chgData name="Oscar Nunez" userId="8658b9ea-d222-40ef-b7ef-cbdc9fa64acd" providerId="ADAL" clId="{C9F870FE-19F0-48F7-851B-6783C8C3F8B2}" dt="2020-07-14T23:58:58.258" v="145" actId="2696"/>
        <pc:sldMkLst>
          <pc:docMk/>
          <pc:sldMk cId="1778559307" sldId="262"/>
        </pc:sldMkLst>
      </pc:sldChg>
    </pc:docChg>
  </pc:docChgLst>
  <pc:docChgLst>
    <pc:chgData name="Alec Joseph Boyce" userId="S::ajb585@nau.edu::dd37a724-d2df-40a3-9e3e-bead832e3ce3" providerId="AD" clId="Web-{8284511C-561A-453C-B345-5204B8A84827}"/>
    <pc:docChg chg="modSld">
      <pc:chgData name="Alec Joseph Boyce" userId="S::ajb585@nau.edu::dd37a724-d2df-40a3-9e3e-bead832e3ce3" providerId="AD" clId="Web-{8284511C-561A-453C-B345-5204B8A84827}" dt="2020-07-14T19:31:28.885" v="81" actId="20577"/>
      <pc:docMkLst>
        <pc:docMk/>
      </pc:docMkLst>
      <pc:sldChg chg="modSp">
        <pc:chgData name="Alec Joseph Boyce" userId="S::ajb585@nau.edu::dd37a724-d2df-40a3-9e3e-bead832e3ce3" providerId="AD" clId="Web-{8284511C-561A-453C-B345-5204B8A84827}" dt="2020-07-14T19:31:28.885" v="80" actId="20577"/>
        <pc:sldMkLst>
          <pc:docMk/>
          <pc:sldMk cId="3480731794" sldId="258"/>
        </pc:sldMkLst>
        <pc:spChg chg="mod">
          <ac:chgData name="Alec Joseph Boyce" userId="S::ajb585@nau.edu::dd37a724-d2df-40a3-9e3e-bead832e3ce3" providerId="AD" clId="Web-{8284511C-561A-453C-B345-5204B8A84827}" dt="2020-07-14T19:31:28.885" v="80" actId="20577"/>
          <ac:spMkLst>
            <pc:docMk/>
            <pc:sldMk cId="3480731794" sldId="258"/>
            <ac:spMk id="3" creationId="{26446F6F-94E2-49E0-80AB-34F022A2549C}"/>
          </ac:spMkLst>
        </pc:spChg>
      </pc:sldChg>
    </pc:docChg>
  </pc:docChgLst>
  <pc:docChgLst>
    <pc:chgData name="Davis Andrew Geniza" userId="S::dag366@nau.edu::b8b83508-7974-4c96-ba2b-005417afc527" providerId="AD" clId="Web-{66AC6BD3-622A-45B2-AED2-1485642E4548}"/>
    <pc:docChg chg="modSld">
      <pc:chgData name="Davis Andrew Geniza" userId="S::dag366@nau.edu::b8b83508-7974-4c96-ba2b-005417afc527" providerId="AD" clId="Web-{66AC6BD3-622A-45B2-AED2-1485642E4548}" dt="2020-07-14T18:45:49.524" v="155" actId="20577"/>
      <pc:docMkLst>
        <pc:docMk/>
      </pc:docMkLst>
      <pc:sldChg chg="modSp">
        <pc:chgData name="Davis Andrew Geniza" userId="S::dag366@nau.edu::b8b83508-7974-4c96-ba2b-005417afc527" providerId="AD" clId="Web-{66AC6BD3-622A-45B2-AED2-1485642E4548}" dt="2020-07-14T18:45:49.508" v="154" actId="20577"/>
        <pc:sldMkLst>
          <pc:docMk/>
          <pc:sldMk cId="1184092639" sldId="259"/>
        </pc:sldMkLst>
        <pc:spChg chg="mod">
          <ac:chgData name="Davis Andrew Geniza" userId="S::dag366@nau.edu::b8b83508-7974-4c96-ba2b-005417afc527" providerId="AD" clId="Web-{66AC6BD3-622A-45B2-AED2-1485642E4548}" dt="2020-07-14T18:45:49.508" v="154" actId="20577"/>
          <ac:spMkLst>
            <pc:docMk/>
            <pc:sldMk cId="1184092639" sldId="259"/>
            <ac:spMk id="3" creationId="{D3F918AC-549B-4057-8541-A8C595FACF76}"/>
          </ac:spMkLst>
        </pc:spChg>
      </pc:sldChg>
      <pc:sldChg chg="modSp">
        <pc:chgData name="Davis Andrew Geniza" userId="S::dag366@nau.edu::b8b83508-7974-4c96-ba2b-005417afc527" providerId="AD" clId="Web-{66AC6BD3-622A-45B2-AED2-1485642E4548}" dt="2020-07-14T18:27:57.743" v="8" actId="20577"/>
        <pc:sldMkLst>
          <pc:docMk/>
          <pc:sldMk cId="378598113" sldId="260"/>
        </pc:sldMkLst>
        <pc:spChg chg="mod">
          <ac:chgData name="Davis Andrew Geniza" userId="S::dag366@nau.edu::b8b83508-7974-4c96-ba2b-005417afc527" providerId="AD" clId="Web-{66AC6BD3-622A-45B2-AED2-1485642E4548}" dt="2020-07-14T18:27:57.743" v="8" actId="20577"/>
          <ac:spMkLst>
            <pc:docMk/>
            <pc:sldMk cId="378598113" sldId="260"/>
            <ac:spMk id="3" creationId="{E22E4206-2BC0-4EFE-86CB-C8A37648F221}"/>
          </ac:spMkLst>
        </pc:spChg>
      </pc:sldChg>
    </pc:docChg>
  </pc:docChgLst>
  <pc:docChgLst>
    <pc:chgData name="Davis Andrew Geniza" userId="S::dag366@nau.edu::b8b83508-7974-4c96-ba2b-005417afc527" providerId="AD" clId="Web-{5A637D49-EAF4-4BFB-B30F-2F12846CC57B}"/>
    <pc:docChg chg="modSld">
      <pc:chgData name="Davis Andrew Geniza" userId="S::dag366@nau.edu::b8b83508-7974-4c96-ba2b-005417afc527" providerId="AD" clId="Web-{5A637D49-EAF4-4BFB-B30F-2F12846CC57B}" dt="2020-07-11T01:30:00.282" v="255" actId="20577"/>
      <pc:docMkLst>
        <pc:docMk/>
      </pc:docMkLst>
      <pc:sldChg chg="modSp">
        <pc:chgData name="Davis Andrew Geniza" userId="S::dag366@nau.edu::b8b83508-7974-4c96-ba2b-005417afc527" providerId="AD" clId="Web-{5A637D49-EAF4-4BFB-B30F-2F12846CC57B}" dt="2020-07-11T01:29:06.622" v="186" actId="20577"/>
        <pc:sldMkLst>
          <pc:docMk/>
          <pc:sldMk cId="3350811873" sldId="257"/>
        </pc:sldMkLst>
        <pc:spChg chg="mod">
          <ac:chgData name="Davis Andrew Geniza" userId="S::dag366@nau.edu::b8b83508-7974-4c96-ba2b-005417afc527" providerId="AD" clId="Web-{5A637D49-EAF4-4BFB-B30F-2F12846CC57B}" dt="2020-07-11T01:28:07.712" v="28" actId="20577"/>
          <ac:spMkLst>
            <pc:docMk/>
            <pc:sldMk cId="3350811873" sldId="257"/>
            <ac:spMk id="2" creationId="{35E7F5A9-69A0-4917-B31B-9488D95EC546}"/>
          </ac:spMkLst>
        </pc:spChg>
        <pc:spChg chg="mod">
          <ac:chgData name="Davis Andrew Geniza" userId="S::dag366@nau.edu::b8b83508-7974-4c96-ba2b-005417afc527" providerId="AD" clId="Web-{5A637D49-EAF4-4BFB-B30F-2F12846CC57B}" dt="2020-07-11T01:29:06.622" v="186" actId="20577"/>
          <ac:spMkLst>
            <pc:docMk/>
            <pc:sldMk cId="3350811873" sldId="257"/>
            <ac:spMk id="3" creationId="{FFF52CF3-A6EF-486D-9715-4E8517E1B124}"/>
          </ac:spMkLst>
        </pc:spChg>
      </pc:sldChg>
      <pc:sldChg chg="modSp">
        <pc:chgData name="Davis Andrew Geniza" userId="S::dag366@nau.edu::b8b83508-7974-4c96-ba2b-005417afc527" providerId="AD" clId="Web-{5A637D49-EAF4-4BFB-B30F-2F12846CC57B}" dt="2020-07-11T01:30:00.282" v="254" actId="20577"/>
        <pc:sldMkLst>
          <pc:docMk/>
          <pc:sldMk cId="3480731794" sldId="258"/>
        </pc:sldMkLst>
        <pc:spChg chg="mod">
          <ac:chgData name="Davis Andrew Geniza" userId="S::dag366@nau.edu::b8b83508-7974-4c96-ba2b-005417afc527" providerId="AD" clId="Web-{5A637D49-EAF4-4BFB-B30F-2F12846CC57B}" dt="2020-07-11T01:29:17.967" v="198" actId="20577"/>
          <ac:spMkLst>
            <pc:docMk/>
            <pc:sldMk cId="3480731794" sldId="258"/>
            <ac:spMk id="2" creationId="{B72D1C81-45A8-4645-B0A3-51292336F330}"/>
          </ac:spMkLst>
        </pc:spChg>
        <pc:spChg chg="mod">
          <ac:chgData name="Davis Andrew Geniza" userId="S::dag366@nau.edu::b8b83508-7974-4c96-ba2b-005417afc527" providerId="AD" clId="Web-{5A637D49-EAF4-4BFB-B30F-2F12846CC57B}" dt="2020-07-11T01:30:00.282" v="254" actId="20577"/>
          <ac:spMkLst>
            <pc:docMk/>
            <pc:sldMk cId="3480731794" sldId="258"/>
            <ac:spMk id="3" creationId="{26446F6F-94E2-49E0-80AB-34F022A2549C}"/>
          </ac:spMkLst>
        </pc:spChg>
      </pc:sldChg>
    </pc:docChg>
  </pc:docChgLst>
  <pc:docChgLst>
    <pc:chgData name="Davis Andrew Geniza" userId="S::dag366@nau.edu::b8b83508-7974-4c96-ba2b-005417afc527" providerId="AD" clId="Web-{42020F2A-ADCB-4EF7-9E7E-2A58A9A15EA1}"/>
    <pc:docChg chg="modSld">
      <pc:chgData name="Davis Andrew Geniza" userId="S::dag366@nau.edu::b8b83508-7974-4c96-ba2b-005417afc527" providerId="AD" clId="Web-{42020F2A-ADCB-4EF7-9E7E-2A58A9A15EA1}" dt="2020-07-13T18:12:49.443" v="25" actId="20577"/>
      <pc:docMkLst>
        <pc:docMk/>
      </pc:docMkLst>
      <pc:sldChg chg="modSp">
        <pc:chgData name="Davis Andrew Geniza" userId="S::dag366@nau.edu::b8b83508-7974-4c96-ba2b-005417afc527" providerId="AD" clId="Web-{42020F2A-ADCB-4EF7-9E7E-2A58A9A15EA1}" dt="2020-07-13T18:12:45.505" v="23" actId="20577"/>
        <pc:sldMkLst>
          <pc:docMk/>
          <pc:sldMk cId="3350811873" sldId="257"/>
        </pc:sldMkLst>
        <pc:spChg chg="mod">
          <ac:chgData name="Davis Andrew Geniza" userId="S::dag366@nau.edu::b8b83508-7974-4c96-ba2b-005417afc527" providerId="AD" clId="Web-{42020F2A-ADCB-4EF7-9E7E-2A58A9A15EA1}" dt="2020-07-13T18:12:45.505" v="23" actId="20577"/>
          <ac:spMkLst>
            <pc:docMk/>
            <pc:sldMk cId="3350811873" sldId="257"/>
            <ac:spMk id="3" creationId="{FFF52CF3-A6EF-486D-9715-4E8517E1B124}"/>
          </ac:spMkLst>
        </pc:spChg>
      </pc:sldChg>
    </pc:docChg>
  </pc:docChgLst>
  <pc:docChgLst>
    <pc:chgData name="Zhiyu Wang" userId="c8e9ad24-0cc2-4d7e-9ef8-74614f101b75" providerId="ADAL" clId="{297FCEEA-F896-41D9-972E-EF998D2BD6D4}"/>
    <pc:docChg chg="modSld">
      <pc:chgData name="Zhiyu Wang" userId="c8e9ad24-0cc2-4d7e-9ef8-74614f101b75" providerId="ADAL" clId="{297FCEEA-F896-41D9-972E-EF998D2BD6D4}" dt="2020-07-14T23:34:23.715" v="2"/>
      <pc:docMkLst>
        <pc:docMk/>
      </pc:docMkLst>
      <pc:sldChg chg="addSp delSp modSp modTransition">
        <pc:chgData name="Zhiyu Wang" userId="c8e9ad24-0cc2-4d7e-9ef8-74614f101b75" providerId="ADAL" clId="{297FCEEA-F896-41D9-972E-EF998D2BD6D4}" dt="2020-07-14T23:34:23.715" v="2"/>
        <pc:sldMkLst>
          <pc:docMk/>
          <pc:sldMk cId="1184092639" sldId="259"/>
        </pc:sldMkLst>
        <pc:picChg chg="add del mod">
          <ac:chgData name="Zhiyu Wang" userId="c8e9ad24-0cc2-4d7e-9ef8-74614f101b75" providerId="ADAL" clId="{297FCEEA-F896-41D9-972E-EF998D2BD6D4}" dt="2020-07-14T23:34:23.715" v="2"/>
          <ac:picMkLst>
            <pc:docMk/>
            <pc:sldMk cId="1184092639" sldId="259"/>
            <ac:picMk id="4" creationId="{90467611-F5C1-48C6-9369-50D95A254E97}"/>
          </ac:picMkLst>
        </pc:picChg>
        <pc:picChg chg="add mod">
          <ac:chgData name="Zhiyu Wang" userId="c8e9ad24-0cc2-4d7e-9ef8-74614f101b75" providerId="ADAL" clId="{297FCEEA-F896-41D9-972E-EF998D2BD6D4}" dt="2020-07-14T23:34:23.715" v="2"/>
          <ac:picMkLst>
            <pc:docMk/>
            <pc:sldMk cId="1184092639" sldId="259"/>
            <ac:picMk id="5" creationId="{2813CEB0-972A-4BEB-8503-2C8DC52E5AEC}"/>
          </ac:picMkLst>
        </pc:picChg>
      </pc:sldChg>
    </pc:docChg>
  </pc:docChgLst>
  <pc:docChgLst>
    <pc:chgData name="Davis Andrew Geniza" userId="S::dag366@nau.edu::b8b83508-7974-4c96-ba2b-005417afc527" providerId="AD" clId="Web-{DC0B8C80-A069-457D-8DA6-E378627F6B1B}"/>
    <pc:docChg chg="modSld">
      <pc:chgData name="Davis Andrew Geniza" userId="S::dag366@nau.edu::b8b83508-7974-4c96-ba2b-005417afc527" providerId="AD" clId="Web-{DC0B8C80-A069-457D-8DA6-E378627F6B1B}" dt="2020-07-14T20:49:01.893" v="2" actId="1076"/>
      <pc:docMkLst>
        <pc:docMk/>
      </pc:docMkLst>
      <pc:sldChg chg="modSp">
        <pc:chgData name="Davis Andrew Geniza" userId="S::dag366@nau.edu::b8b83508-7974-4c96-ba2b-005417afc527" providerId="AD" clId="Web-{DC0B8C80-A069-457D-8DA6-E378627F6B1B}" dt="2020-07-14T20:48:55.377" v="1" actId="1076"/>
        <pc:sldMkLst>
          <pc:docMk/>
          <pc:sldMk cId="378598113" sldId="260"/>
        </pc:sldMkLst>
        <pc:spChg chg="mod">
          <ac:chgData name="Davis Andrew Geniza" userId="S::dag366@nau.edu::b8b83508-7974-4c96-ba2b-005417afc527" providerId="AD" clId="Web-{DC0B8C80-A069-457D-8DA6-E378627F6B1B}" dt="2020-07-14T20:48:55.377" v="1" actId="1076"/>
          <ac:spMkLst>
            <pc:docMk/>
            <pc:sldMk cId="378598113" sldId="260"/>
            <ac:spMk id="3" creationId="{E22E4206-2BC0-4EFE-86CB-C8A37648F221}"/>
          </ac:spMkLst>
        </pc:spChg>
      </pc:sldChg>
      <pc:sldChg chg="modSp">
        <pc:chgData name="Davis Andrew Geniza" userId="S::dag366@nau.edu::b8b83508-7974-4c96-ba2b-005417afc527" providerId="AD" clId="Web-{DC0B8C80-A069-457D-8DA6-E378627F6B1B}" dt="2020-07-14T20:49:01.893" v="2" actId="1076"/>
        <pc:sldMkLst>
          <pc:docMk/>
          <pc:sldMk cId="1096961631" sldId="263"/>
        </pc:sldMkLst>
        <pc:spChg chg="mod">
          <ac:chgData name="Davis Andrew Geniza" userId="S::dag366@nau.edu::b8b83508-7974-4c96-ba2b-005417afc527" providerId="AD" clId="Web-{DC0B8C80-A069-457D-8DA6-E378627F6B1B}" dt="2020-07-14T20:49:01.893" v="2" actId="1076"/>
          <ac:spMkLst>
            <pc:docMk/>
            <pc:sldMk cId="1096961631" sldId="263"/>
            <ac:spMk id="3" creationId="{7112CA27-A7E3-4177-BEFB-6D5348EDCE42}"/>
          </ac:spMkLst>
        </pc:spChg>
      </pc:sldChg>
    </pc:docChg>
  </pc:docChgLst>
  <pc:docChgLst>
    <pc:chgData name="Oscar Nunez" userId="S::odn6@nau.edu::8658b9ea-d222-40ef-b7ef-cbdc9fa64acd" providerId="AD" clId="Web-{888AFC39-EF50-46F7-9C46-5BF39514ED56}"/>
    <pc:docChg chg="modSld">
      <pc:chgData name="Oscar Nunez" userId="S::odn6@nau.edu::8658b9ea-d222-40ef-b7ef-cbdc9fa64acd" providerId="AD" clId="Web-{888AFC39-EF50-46F7-9C46-5BF39514ED56}" dt="2020-07-14T22:06:32.284" v="734" actId="20577"/>
      <pc:docMkLst>
        <pc:docMk/>
      </pc:docMkLst>
      <pc:sldChg chg="modSp">
        <pc:chgData name="Oscar Nunez" userId="S::odn6@nau.edu::8658b9ea-d222-40ef-b7ef-cbdc9fa64acd" providerId="AD" clId="Web-{888AFC39-EF50-46F7-9C46-5BF39514ED56}" dt="2020-07-14T22:06:32.284" v="733" actId="20577"/>
        <pc:sldMkLst>
          <pc:docMk/>
          <pc:sldMk cId="2542121879" sldId="261"/>
        </pc:sldMkLst>
        <pc:spChg chg="mod">
          <ac:chgData name="Oscar Nunez" userId="S::odn6@nau.edu::8658b9ea-d222-40ef-b7ef-cbdc9fa64acd" providerId="AD" clId="Web-{888AFC39-EF50-46F7-9C46-5BF39514ED56}" dt="2020-07-14T22:06:32.284" v="733" actId="20577"/>
          <ac:spMkLst>
            <pc:docMk/>
            <pc:sldMk cId="2542121879" sldId="261"/>
            <ac:spMk id="3" creationId="{D94092DA-6182-4FE7-8C53-E469A14005B3}"/>
          </ac:spMkLst>
        </pc:spChg>
      </pc:sldChg>
    </pc:docChg>
  </pc:docChgLst>
  <pc:docChgLst>
    <pc:chgData name="Davis Andrew Geniza" userId="S::dag366@nau.edu::b8b83508-7974-4c96-ba2b-005417afc527" providerId="AD" clId="Web-{DD314CEE-7A49-415E-A2AC-2BF1BC653BC4}"/>
    <pc:docChg chg="modSld">
      <pc:chgData name="Davis Andrew Geniza" userId="S::dag366@nau.edu::b8b83508-7974-4c96-ba2b-005417afc527" providerId="AD" clId="Web-{DD314CEE-7A49-415E-A2AC-2BF1BC653BC4}" dt="2020-07-15T15:26:20.461" v="11" actId="20577"/>
      <pc:docMkLst>
        <pc:docMk/>
      </pc:docMkLst>
      <pc:sldChg chg="modSp">
        <pc:chgData name="Davis Andrew Geniza" userId="S::dag366@nau.edu::b8b83508-7974-4c96-ba2b-005417afc527" providerId="AD" clId="Web-{DD314CEE-7A49-415E-A2AC-2BF1BC653BC4}" dt="2020-07-15T15:26:20.446" v="10" actId="20577"/>
        <pc:sldMkLst>
          <pc:docMk/>
          <pc:sldMk cId="1184092639" sldId="259"/>
        </pc:sldMkLst>
        <pc:spChg chg="mod">
          <ac:chgData name="Davis Andrew Geniza" userId="S::dag366@nau.edu::b8b83508-7974-4c96-ba2b-005417afc527" providerId="AD" clId="Web-{DD314CEE-7A49-415E-A2AC-2BF1BC653BC4}" dt="2020-07-15T15:26:20.446" v="10" actId="20577"/>
          <ac:spMkLst>
            <pc:docMk/>
            <pc:sldMk cId="1184092639" sldId="259"/>
            <ac:spMk id="3" creationId="{D3F918AC-549B-4057-8541-A8C595FACF76}"/>
          </ac:spMkLst>
        </pc:spChg>
        <pc:spChg chg="mod">
          <ac:chgData name="Davis Andrew Geniza" userId="S::dag366@nau.edu::b8b83508-7974-4c96-ba2b-005417afc527" providerId="AD" clId="Web-{DD314CEE-7A49-415E-A2AC-2BF1BC653BC4}" dt="2020-07-15T14:40:46.573" v="7" actId="20577"/>
          <ac:spMkLst>
            <pc:docMk/>
            <pc:sldMk cId="1184092639" sldId="259"/>
            <ac:spMk id="4" creationId="{A3E298A0-3258-48B9-985A-ECFAA70EB984}"/>
          </ac:spMkLst>
        </pc:spChg>
      </pc:sldChg>
      <pc:sldChg chg="modSp">
        <pc:chgData name="Davis Andrew Geniza" userId="S::dag366@nau.edu::b8b83508-7974-4c96-ba2b-005417afc527" providerId="AD" clId="Web-{DD314CEE-7A49-415E-A2AC-2BF1BC653BC4}" dt="2020-07-15T14:26:49.771" v="4" actId="20577"/>
        <pc:sldMkLst>
          <pc:docMk/>
          <pc:sldMk cId="3649584089" sldId="264"/>
        </pc:sldMkLst>
        <pc:spChg chg="mod">
          <ac:chgData name="Davis Andrew Geniza" userId="S::dag366@nau.edu::b8b83508-7974-4c96-ba2b-005417afc527" providerId="AD" clId="Web-{DD314CEE-7A49-415E-A2AC-2BF1BC653BC4}" dt="2020-07-15T14:26:49.771" v="4" actId="20577"/>
          <ac:spMkLst>
            <pc:docMk/>
            <pc:sldMk cId="3649584089" sldId="264"/>
            <ac:spMk id="3" creationId="{A3ED3941-D05B-4F51-9A44-30298785EB83}"/>
          </ac:spMkLst>
        </pc:spChg>
      </pc:sldChg>
    </pc:docChg>
  </pc:docChgLst>
  <pc:docChgLst>
    <pc:chgData name="Davis Andrew Geniza" userId="S::dag366@nau.edu::b8b83508-7974-4c96-ba2b-005417afc527" providerId="AD" clId="Web-{14D2BF7D-2E82-449D-92D3-4922CD76C446}"/>
    <pc:docChg chg="modSld">
      <pc:chgData name="Davis Andrew Geniza" userId="S::dag366@nau.edu::b8b83508-7974-4c96-ba2b-005417afc527" providerId="AD" clId="Web-{14D2BF7D-2E82-449D-92D3-4922CD76C446}" dt="2020-07-11T16:13:06.686" v="516" actId="20577"/>
      <pc:docMkLst>
        <pc:docMk/>
      </pc:docMkLst>
      <pc:sldChg chg="modSp">
        <pc:chgData name="Davis Andrew Geniza" userId="S::dag366@nau.edu::b8b83508-7974-4c96-ba2b-005417afc527" providerId="AD" clId="Web-{14D2BF7D-2E82-449D-92D3-4922CD76C446}" dt="2020-07-11T16:09:45.099" v="172" actId="20577"/>
        <pc:sldMkLst>
          <pc:docMk/>
          <pc:sldMk cId="1184092639" sldId="259"/>
        </pc:sldMkLst>
        <pc:spChg chg="mod">
          <ac:chgData name="Davis Andrew Geniza" userId="S::dag366@nau.edu::b8b83508-7974-4c96-ba2b-005417afc527" providerId="AD" clId="Web-{14D2BF7D-2E82-449D-92D3-4922CD76C446}" dt="2020-07-11T16:08:35.123" v="37" actId="20577"/>
          <ac:spMkLst>
            <pc:docMk/>
            <pc:sldMk cId="1184092639" sldId="259"/>
            <ac:spMk id="2" creationId="{F9F3D90D-5FFB-4AEB-9266-B9EB7FD84CFD}"/>
          </ac:spMkLst>
        </pc:spChg>
        <pc:spChg chg="mod">
          <ac:chgData name="Davis Andrew Geniza" userId="S::dag366@nau.edu::b8b83508-7974-4c96-ba2b-005417afc527" providerId="AD" clId="Web-{14D2BF7D-2E82-449D-92D3-4922CD76C446}" dt="2020-07-11T16:09:45.099" v="172" actId="20577"/>
          <ac:spMkLst>
            <pc:docMk/>
            <pc:sldMk cId="1184092639" sldId="259"/>
            <ac:spMk id="3" creationId="{D3F918AC-549B-4057-8541-A8C595FACF76}"/>
          </ac:spMkLst>
        </pc:spChg>
      </pc:sldChg>
      <pc:sldChg chg="modSp">
        <pc:chgData name="Davis Andrew Geniza" userId="S::dag366@nau.edu::b8b83508-7974-4c96-ba2b-005417afc527" providerId="AD" clId="Web-{14D2BF7D-2E82-449D-92D3-4922CD76C446}" dt="2020-07-11T16:11:19.757" v="329" actId="20577"/>
        <pc:sldMkLst>
          <pc:docMk/>
          <pc:sldMk cId="378598113" sldId="260"/>
        </pc:sldMkLst>
        <pc:spChg chg="mod">
          <ac:chgData name="Davis Andrew Geniza" userId="S::dag366@nau.edu::b8b83508-7974-4c96-ba2b-005417afc527" providerId="AD" clId="Web-{14D2BF7D-2E82-449D-92D3-4922CD76C446}" dt="2020-07-11T16:10:06.912" v="202" actId="20577"/>
          <ac:spMkLst>
            <pc:docMk/>
            <pc:sldMk cId="378598113" sldId="260"/>
            <ac:spMk id="2" creationId="{988426D3-6ACC-4ADB-AE48-BE780FCBB691}"/>
          </ac:spMkLst>
        </pc:spChg>
        <pc:spChg chg="mod">
          <ac:chgData name="Davis Andrew Geniza" userId="S::dag366@nau.edu::b8b83508-7974-4c96-ba2b-005417afc527" providerId="AD" clId="Web-{14D2BF7D-2E82-449D-92D3-4922CD76C446}" dt="2020-07-11T16:11:19.757" v="329" actId="20577"/>
          <ac:spMkLst>
            <pc:docMk/>
            <pc:sldMk cId="378598113" sldId="260"/>
            <ac:spMk id="3" creationId="{E22E4206-2BC0-4EFE-86CB-C8A37648F221}"/>
          </ac:spMkLst>
        </pc:spChg>
      </pc:sldChg>
      <pc:sldChg chg="modSp">
        <pc:chgData name="Davis Andrew Geniza" userId="S::dag366@nau.edu::b8b83508-7974-4c96-ba2b-005417afc527" providerId="AD" clId="Web-{14D2BF7D-2E82-449D-92D3-4922CD76C446}" dt="2020-07-11T16:13:01.748" v="512" actId="20577"/>
        <pc:sldMkLst>
          <pc:docMk/>
          <pc:sldMk cId="2542121879" sldId="261"/>
        </pc:sldMkLst>
        <pc:spChg chg="mod">
          <ac:chgData name="Davis Andrew Geniza" userId="S::dag366@nau.edu::b8b83508-7974-4c96-ba2b-005417afc527" providerId="AD" clId="Web-{14D2BF7D-2E82-449D-92D3-4922CD76C446}" dt="2020-07-11T16:11:31.820" v="343" actId="20577"/>
          <ac:spMkLst>
            <pc:docMk/>
            <pc:sldMk cId="2542121879" sldId="261"/>
            <ac:spMk id="2" creationId="{6C778698-7DFB-4DE5-AF28-BC222A02B833}"/>
          </ac:spMkLst>
        </pc:spChg>
        <pc:spChg chg="mod">
          <ac:chgData name="Davis Andrew Geniza" userId="S::dag366@nau.edu::b8b83508-7974-4c96-ba2b-005417afc527" providerId="AD" clId="Web-{14D2BF7D-2E82-449D-92D3-4922CD76C446}" dt="2020-07-11T16:13:01.748" v="512" actId="20577"/>
          <ac:spMkLst>
            <pc:docMk/>
            <pc:sldMk cId="2542121879" sldId="261"/>
            <ac:spMk id="3" creationId="{D94092DA-6182-4FE7-8C53-E469A14005B3}"/>
          </ac:spMkLst>
        </pc:spChg>
      </pc:sldChg>
      <pc:sldChg chg="modSp">
        <pc:chgData name="Davis Andrew Geniza" userId="S::dag366@nau.edu::b8b83508-7974-4c96-ba2b-005417afc527" providerId="AD" clId="Web-{14D2BF7D-2E82-449D-92D3-4922CD76C446}" dt="2020-07-11T16:13:05.561" v="514" actId="20577"/>
        <pc:sldMkLst>
          <pc:docMk/>
          <pc:sldMk cId="1778559307" sldId="262"/>
        </pc:sldMkLst>
        <pc:spChg chg="mod">
          <ac:chgData name="Davis Andrew Geniza" userId="S::dag366@nau.edu::b8b83508-7974-4c96-ba2b-005417afc527" providerId="AD" clId="Web-{14D2BF7D-2E82-449D-92D3-4922CD76C446}" dt="2020-07-11T16:13:05.561" v="514" actId="20577"/>
          <ac:spMkLst>
            <pc:docMk/>
            <pc:sldMk cId="1778559307" sldId="262"/>
            <ac:spMk id="2" creationId="{920D2876-7B8C-404D-BE3C-7908F3B1A763}"/>
          </ac:spMkLst>
        </pc:spChg>
      </pc:sldChg>
    </pc:docChg>
  </pc:docChgLst>
  <pc:docChgLst>
    <pc:chgData name="Ryan Austin Fortier" userId="577a8934-0c45-43a5-87f3-1d6df004ef57" providerId="ADAL" clId="{E857AD69-598F-D344-869A-AC402430D75C}"/>
    <pc:docChg chg="modSld">
      <pc:chgData name="Ryan Austin Fortier" userId="577a8934-0c45-43a5-87f3-1d6df004ef57" providerId="ADAL" clId="{E857AD69-598F-D344-869A-AC402430D75C}" dt="2020-07-15T00:33:56.941" v="2"/>
      <pc:docMkLst>
        <pc:docMk/>
      </pc:docMkLst>
      <pc:sldChg chg="addSp delSp modSp modTransition modAnim">
        <pc:chgData name="Ryan Austin Fortier" userId="577a8934-0c45-43a5-87f3-1d6df004ef57" providerId="ADAL" clId="{E857AD69-598F-D344-869A-AC402430D75C}" dt="2020-07-15T00:33:56.941" v="2"/>
        <pc:sldMkLst>
          <pc:docMk/>
          <pc:sldMk cId="109857222" sldId="256"/>
        </pc:sldMkLst>
        <pc:picChg chg="add del mod">
          <ac:chgData name="Ryan Austin Fortier" userId="577a8934-0c45-43a5-87f3-1d6df004ef57" providerId="ADAL" clId="{E857AD69-598F-D344-869A-AC402430D75C}" dt="2020-07-15T00:30:49.910" v="1"/>
          <ac:picMkLst>
            <pc:docMk/>
            <pc:sldMk cId="109857222" sldId="256"/>
            <ac:picMk id="4" creationId="{3D9DC20D-8201-1949-ADAC-704E8CD21AF4}"/>
          </ac:picMkLst>
        </pc:picChg>
        <pc:picChg chg="add del mod">
          <ac:chgData name="Ryan Austin Fortier" userId="577a8934-0c45-43a5-87f3-1d6df004ef57" providerId="ADAL" clId="{E857AD69-598F-D344-869A-AC402430D75C}" dt="2020-07-15T00:33:56.941" v="2"/>
          <ac:picMkLst>
            <pc:docMk/>
            <pc:sldMk cId="109857222" sldId="256"/>
            <ac:picMk id="5" creationId="{C726815D-1826-C94C-A537-1E56AA43B160}"/>
          </ac:picMkLst>
        </pc:picChg>
        <pc:picChg chg="add mod">
          <ac:chgData name="Ryan Austin Fortier" userId="577a8934-0c45-43a5-87f3-1d6df004ef57" providerId="ADAL" clId="{E857AD69-598F-D344-869A-AC402430D75C}" dt="2020-07-15T00:33:56.941" v="2"/>
          <ac:picMkLst>
            <pc:docMk/>
            <pc:sldMk cId="109857222" sldId="256"/>
            <ac:picMk id="6" creationId="{82A5FE88-6AF3-7B4F-B377-C6C19C3D9C8C}"/>
          </ac:picMkLst>
        </pc:picChg>
      </pc:sldChg>
      <pc:sldChg chg="addSp delSp modSp modTransition modAnim">
        <pc:chgData name="Ryan Austin Fortier" userId="577a8934-0c45-43a5-87f3-1d6df004ef57" providerId="ADAL" clId="{E857AD69-598F-D344-869A-AC402430D75C}" dt="2020-07-15T00:33:56.941" v="2"/>
        <pc:sldMkLst>
          <pc:docMk/>
          <pc:sldMk cId="3350811873" sldId="257"/>
        </pc:sldMkLst>
        <pc:picChg chg="add del mod">
          <ac:chgData name="Ryan Austin Fortier" userId="577a8934-0c45-43a5-87f3-1d6df004ef57" providerId="ADAL" clId="{E857AD69-598F-D344-869A-AC402430D75C}" dt="2020-07-15T00:30:49.910" v="1"/>
          <ac:picMkLst>
            <pc:docMk/>
            <pc:sldMk cId="3350811873" sldId="257"/>
            <ac:picMk id="4" creationId="{665CE4AD-B126-F84D-834F-4BA1EBA7AC54}"/>
          </ac:picMkLst>
        </pc:picChg>
        <pc:picChg chg="add del mod">
          <ac:chgData name="Ryan Austin Fortier" userId="577a8934-0c45-43a5-87f3-1d6df004ef57" providerId="ADAL" clId="{E857AD69-598F-D344-869A-AC402430D75C}" dt="2020-07-15T00:33:56.941" v="2"/>
          <ac:picMkLst>
            <pc:docMk/>
            <pc:sldMk cId="3350811873" sldId="257"/>
            <ac:picMk id="5" creationId="{E9F36151-1B13-A542-88B6-761A14C76E8D}"/>
          </ac:picMkLst>
        </pc:picChg>
        <pc:picChg chg="add mod">
          <ac:chgData name="Ryan Austin Fortier" userId="577a8934-0c45-43a5-87f3-1d6df004ef57" providerId="ADAL" clId="{E857AD69-598F-D344-869A-AC402430D75C}" dt="2020-07-15T00:33:56.941" v="2"/>
          <ac:picMkLst>
            <pc:docMk/>
            <pc:sldMk cId="3350811873" sldId="257"/>
            <ac:picMk id="6" creationId="{FC61FB23-1B22-7E44-86CF-5A258C42B6B4}"/>
          </ac:picMkLst>
        </pc:picChg>
      </pc:sldChg>
    </pc:docChg>
  </pc:docChgLst>
  <pc:docChgLst>
    <pc:chgData name="Davis Andrew Geniza" userId="S::dag366@nau.edu::b8b83508-7974-4c96-ba2b-005417afc527" providerId="AD" clId="Web-{7D3722E9-5480-4E54-B197-390099EFC011}"/>
    <pc:docChg chg="modSld addMainMaster delMainMaster">
      <pc:chgData name="Davis Andrew Geniza" userId="S::dag366@nau.edu::b8b83508-7974-4c96-ba2b-005417afc527" providerId="AD" clId="Web-{7D3722E9-5480-4E54-B197-390099EFC011}" dt="2020-07-14T19:58:30.710" v="591" actId="20577"/>
      <pc:docMkLst>
        <pc:docMk/>
      </pc:docMkLst>
      <pc:sldChg chg="modSp mod modClrScheme chgLayout">
        <pc:chgData name="Davis Andrew Geniza" userId="S::dag366@nau.edu::b8b83508-7974-4c96-ba2b-005417afc527" providerId="AD" clId="Web-{7D3722E9-5480-4E54-B197-390099EFC011}" dt="2020-07-14T19:46:22.301" v="494"/>
        <pc:sldMkLst>
          <pc:docMk/>
          <pc:sldMk cId="109857222" sldId="256"/>
        </pc:sldMkLst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109857222" sldId="256"/>
            <ac:spMk id="3" creationId="{00000000-0000-0000-0000-000000000000}"/>
          </ac:spMkLst>
        </pc:spChg>
      </pc:sldChg>
      <pc:sldChg chg="modSp mod modClrScheme chgLayout">
        <pc:chgData name="Davis Andrew Geniza" userId="S::dag366@nau.edu::b8b83508-7974-4c96-ba2b-005417afc527" providerId="AD" clId="Web-{7D3722E9-5480-4E54-B197-390099EFC011}" dt="2020-07-14T19:46:22.301" v="494"/>
        <pc:sldMkLst>
          <pc:docMk/>
          <pc:sldMk cId="3350811873" sldId="257"/>
        </pc:sldMkLst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3350811873" sldId="257"/>
            <ac:spMk id="2" creationId="{35E7F5A9-69A0-4917-B31B-9488D95EC546}"/>
          </ac:spMkLst>
        </pc:spChg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3350811873" sldId="257"/>
            <ac:spMk id="3" creationId="{FFF52CF3-A6EF-486D-9715-4E8517E1B124}"/>
          </ac:spMkLst>
        </pc:spChg>
      </pc:sldChg>
      <pc:sldChg chg="modSp mod modClrScheme chgLayout">
        <pc:chgData name="Davis Andrew Geniza" userId="S::dag366@nau.edu::b8b83508-7974-4c96-ba2b-005417afc527" providerId="AD" clId="Web-{7D3722E9-5480-4E54-B197-390099EFC011}" dt="2020-07-14T19:46:22.301" v="494"/>
        <pc:sldMkLst>
          <pc:docMk/>
          <pc:sldMk cId="3480731794" sldId="258"/>
        </pc:sldMkLst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3480731794" sldId="258"/>
            <ac:spMk id="2" creationId="{B72D1C81-45A8-4645-B0A3-51292336F330}"/>
          </ac:spMkLst>
        </pc:spChg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3480731794" sldId="258"/>
            <ac:spMk id="3" creationId="{26446F6F-94E2-49E0-80AB-34F022A2549C}"/>
          </ac:spMkLst>
        </pc:spChg>
      </pc:sldChg>
      <pc:sldChg chg="modSp mod modClrScheme chgLayout">
        <pc:chgData name="Davis Andrew Geniza" userId="S::dag366@nau.edu::b8b83508-7974-4c96-ba2b-005417afc527" providerId="AD" clId="Web-{7D3722E9-5480-4E54-B197-390099EFC011}" dt="2020-07-14T19:46:22.301" v="494"/>
        <pc:sldMkLst>
          <pc:docMk/>
          <pc:sldMk cId="1184092639" sldId="259"/>
        </pc:sldMkLst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1184092639" sldId="259"/>
            <ac:spMk id="2" creationId="{F9F3D90D-5FFB-4AEB-9266-B9EB7FD84CFD}"/>
          </ac:spMkLst>
        </pc:spChg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1184092639" sldId="259"/>
            <ac:spMk id="3" creationId="{D3F918AC-549B-4057-8541-A8C595FACF76}"/>
          </ac:spMkLst>
        </pc:spChg>
      </pc:sldChg>
      <pc:sldChg chg="modSp mod modClrScheme chgLayout">
        <pc:chgData name="Davis Andrew Geniza" userId="S::dag366@nau.edu::b8b83508-7974-4c96-ba2b-005417afc527" providerId="AD" clId="Web-{7D3722E9-5480-4E54-B197-390099EFC011}" dt="2020-07-14T19:46:36.004" v="495" actId="1076"/>
        <pc:sldMkLst>
          <pc:docMk/>
          <pc:sldMk cId="378598113" sldId="260"/>
        </pc:sldMkLst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378598113" sldId="260"/>
            <ac:spMk id="2" creationId="{988426D3-6ACC-4ADB-AE48-BE780FCBB691}"/>
          </ac:spMkLst>
        </pc:spChg>
        <pc:spChg chg="mod ord">
          <ac:chgData name="Davis Andrew Geniza" userId="S::dag366@nau.edu::b8b83508-7974-4c96-ba2b-005417afc527" providerId="AD" clId="Web-{7D3722E9-5480-4E54-B197-390099EFC011}" dt="2020-07-14T19:46:36.004" v="495" actId="1076"/>
          <ac:spMkLst>
            <pc:docMk/>
            <pc:sldMk cId="378598113" sldId="260"/>
            <ac:spMk id="3" creationId="{E22E4206-2BC0-4EFE-86CB-C8A37648F221}"/>
          </ac:spMkLst>
        </pc:spChg>
      </pc:sldChg>
      <pc:sldChg chg="modSp mod modClrScheme chgLayout">
        <pc:chgData name="Davis Andrew Geniza" userId="S::dag366@nau.edu::b8b83508-7974-4c96-ba2b-005417afc527" providerId="AD" clId="Web-{7D3722E9-5480-4E54-B197-390099EFC011}" dt="2020-07-14T19:46:22.301" v="494"/>
        <pc:sldMkLst>
          <pc:docMk/>
          <pc:sldMk cId="2542121879" sldId="261"/>
        </pc:sldMkLst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2542121879" sldId="261"/>
            <ac:spMk id="2" creationId="{6C778698-7DFB-4DE5-AF28-BC222A02B833}"/>
          </ac:spMkLst>
        </pc:spChg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2542121879" sldId="261"/>
            <ac:spMk id="3" creationId="{D94092DA-6182-4FE7-8C53-E469A14005B3}"/>
          </ac:spMkLst>
        </pc:spChg>
      </pc:sldChg>
      <pc:sldChg chg="modSp mod modClrScheme chgLayout">
        <pc:chgData name="Davis Andrew Geniza" userId="S::dag366@nau.edu::b8b83508-7974-4c96-ba2b-005417afc527" providerId="AD" clId="Web-{7D3722E9-5480-4E54-B197-390099EFC011}" dt="2020-07-14T19:46:22.301" v="494"/>
        <pc:sldMkLst>
          <pc:docMk/>
          <pc:sldMk cId="1778559307" sldId="262"/>
        </pc:sldMkLst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1778559307" sldId="262"/>
            <ac:spMk id="2" creationId="{920D2876-7B8C-404D-BE3C-7908F3B1A763}"/>
          </ac:spMkLst>
        </pc:spChg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1778559307" sldId="262"/>
            <ac:spMk id="3" creationId="{0EC11805-C7AD-4A05-ABDB-A341A51074F2}"/>
          </ac:spMkLst>
        </pc:spChg>
      </pc:sldChg>
      <pc:sldChg chg="modSp mod modClrScheme chgLayout">
        <pc:chgData name="Davis Andrew Geniza" userId="S::dag366@nau.edu::b8b83508-7974-4c96-ba2b-005417afc527" providerId="AD" clId="Web-{7D3722E9-5480-4E54-B197-390099EFC011}" dt="2020-07-14T19:58:30.710" v="590" actId="20577"/>
        <pc:sldMkLst>
          <pc:docMk/>
          <pc:sldMk cId="1096961631" sldId="263"/>
        </pc:sldMkLst>
        <pc:spChg chg="mod ord">
          <ac:chgData name="Davis Andrew Geniza" userId="S::dag366@nau.edu::b8b83508-7974-4c96-ba2b-005417afc527" providerId="AD" clId="Web-{7D3722E9-5480-4E54-B197-390099EFC011}" dt="2020-07-14T19:46:22.301" v="494"/>
          <ac:spMkLst>
            <pc:docMk/>
            <pc:sldMk cId="1096961631" sldId="263"/>
            <ac:spMk id="2" creationId="{F8120A9B-14DF-45B8-BEC6-2327124880A3}"/>
          </ac:spMkLst>
        </pc:spChg>
        <pc:spChg chg="mod ord">
          <ac:chgData name="Davis Andrew Geniza" userId="S::dag366@nau.edu::b8b83508-7974-4c96-ba2b-005417afc527" providerId="AD" clId="Web-{7D3722E9-5480-4E54-B197-390099EFC011}" dt="2020-07-14T19:58:30.710" v="590" actId="20577"/>
          <ac:spMkLst>
            <pc:docMk/>
            <pc:sldMk cId="1096961631" sldId="263"/>
            <ac:spMk id="3" creationId="{7112CA27-A7E3-4177-BEFB-6D5348EDCE42}"/>
          </ac:spMkLst>
        </pc:spChg>
      </pc:sldChg>
      <pc:sldMasterChg chg="del delSldLayout">
        <pc:chgData name="Davis Andrew Geniza" userId="S::dag366@nau.edu::b8b83508-7974-4c96-ba2b-005417afc527" providerId="AD" clId="Web-{7D3722E9-5480-4E54-B197-390099EFC011}" dt="2020-07-14T19:46:22.301" v="494"/>
        <pc:sldMasterMkLst>
          <pc:docMk/>
          <pc:sldMasterMk cId="2460954070" sldId="2147483660"/>
        </pc:sldMasterMkLst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Davis Andrew Geniza" userId="S::dag366@nau.edu::b8b83508-7974-4c96-ba2b-005417afc527" providerId="AD" clId="Web-{7D3722E9-5480-4E54-B197-390099EFC011}" dt="2020-07-14T19:46:22.301" v="494"/>
        <pc:sldMasterMkLst>
          <pc:docMk/>
          <pc:sldMasterMk cId="810567897" sldId="2147483672"/>
        </pc:sldMasterMkLst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2187914081" sldId="2147483673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2610253733" sldId="2147483674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1280166262" sldId="2147483675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1595160527" sldId="2147483676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3633116712" sldId="2147483677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913233271" sldId="2147483678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278758831" sldId="2147483679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3635181796" sldId="2147483680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189773798" sldId="2147483681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3967185329" sldId="2147483682"/>
          </pc:sldLayoutMkLst>
        </pc:sldLayoutChg>
        <pc:sldLayoutChg chg="add mod replId">
          <pc:chgData name="Davis Andrew Geniza" userId="S::dag366@nau.edu::b8b83508-7974-4c96-ba2b-005417afc527" providerId="AD" clId="Web-{7D3722E9-5480-4E54-B197-390099EFC011}" dt="2020-07-14T19:46:22.301" v="494"/>
          <pc:sldLayoutMkLst>
            <pc:docMk/>
            <pc:sldMasterMk cId="810567897" sldId="2147483672"/>
            <pc:sldLayoutMk cId="1140341556" sldId="2147483683"/>
          </pc:sldLayoutMkLst>
        </pc:sldLayoutChg>
      </pc:sldMasterChg>
    </pc:docChg>
  </pc:docChgLst>
  <pc:docChgLst>
    <pc:chgData name="Davis Andrew Geniza" userId="S::dag366@nau.edu::b8b83508-7974-4c96-ba2b-005417afc527" providerId="AD" clId="Web-{877B8848-320B-41FD-95B8-5CEDD0428807}"/>
    <pc:docChg chg="modSld">
      <pc:chgData name="Davis Andrew Geniza" userId="S::dag366@nau.edu::b8b83508-7974-4c96-ba2b-005417afc527" providerId="AD" clId="Web-{877B8848-320B-41FD-95B8-5CEDD0428807}" dt="2020-07-12T01:38:17.884" v="317" actId="20577"/>
      <pc:docMkLst>
        <pc:docMk/>
      </pc:docMkLst>
      <pc:sldChg chg="modSp">
        <pc:chgData name="Davis Andrew Geniza" userId="S::dag366@nau.edu::b8b83508-7974-4c96-ba2b-005417afc527" providerId="AD" clId="Web-{877B8848-320B-41FD-95B8-5CEDD0428807}" dt="2020-07-11T17:01:23.935" v="19" actId="20577"/>
        <pc:sldMkLst>
          <pc:docMk/>
          <pc:sldMk cId="3350811873" sldId="257"/>
        </pc:sldMkLst>
        <pc:spChg chg="mod">
          <ac:chgData name="Davis Andrew Geniza" userId="S::dag366@nau.edu::b8b83508-7974-4c96-ba2b-005417afc527" providerId="AD" clId="Web-{877B8848-320B-41FD-95B8-5CEDD0428807}" dt="2020-07-11T17:01:23.935" v="19" actId="20577"/>
          <ac:spMkLst>
            <pc:docMk/>
            <pc:sldMk cId="3350811873" sldId="257"/>
            <ac:spMk id="2" creationId="{35E7F5A9-69A0-4917-B31B-9488D95EC546}"/>
          </ac:spMkLst>
        </pc:spChg>
      </pc:sldChg>
      <pc:sldChg chg="modSp">
        <pc:chgData name="Davis Andrew Geniza" userId="S::dag366@nau.edu::b8b83508-7974-4c96-ba2b-005417afc527" providerId="AD" clId="Web-{877B8848-320B-41FD-95B8-5CEDD0428807}" dt="2020-07-11T18:04:14.775" v="36" actId="20577"/>
        <pc:sldMkLst>
          <pc:docMk/>
          <pc:sldMk cId="3480731794" sldId="258"/>
        </pc:sldMkLst>
        <pc:spChg chg="mod">
          <ac:chgData name="Davis Andrew Geniza" userId="S::dag366@nau.edu::b8b83508-7974-4c96-ba2b-005417afc527" providerId="AD" clId="Web-{877B8848-320B-41FD-95B8-5CEDD0428807}" dt="2020-07-11T18:04:14.775" v="36" actId="20577"/>
          <ac:spMkLst>
            <pc:docMk/>
            <pc:sldMk cId="3480731794" sldId="258"/>
            <ac:spMk id="2" creationId="{B72D1C81-45A8-4645-B0A3-51292336F330}"/>
          </ac:spMkLst>
        </pc:spChg>
      </pc:sldChg>
      <pc:sldChg chg="modSp">
        <pc:chgData name="Davis Andrew Geniza" userId="S::dag366@nau.edu::b8b83508-7974-4c96-ba2b-005417afc527" providerId="AD" clId="Web-{877B8848-320B-41FD-95B8-5CEDD0428807}" dt="2020-07-11T16:23:05.715" v="8" actId="20577"/>
        <pc:sldMkLst>
          <pc:docMk/>
          <pc:sldMk cId="1184092639" sldId="259"/>
        </pc:sldMkLst>
        <pc:spChg chg="mod">
          <ac:chgData name="Davis Andrew Geniza" userId="S::dag366@nau.edu::b8b83508-7974-4c96-ba2b-005417afc527" providerId="AD" clId="Web-{877B8848-320B-41FD-95B8-5CEDD0428807}" dt="2020-07-11T16:23:05.715" v="8" actId="20577"/>
          <ac:spMkLst>
            <pc:docMk/>
            <pc:sldMk cId="1184092639" sldId="259"/>
            <ac:spMk id="2" creationId="{F9F3D90D-5FFB-4AEB-9266-B9EB7FD84CFD}"/>
          </ac:spMkLst>
        </pc:spChg>
      </pc:sldChg>
      <pc:sldChg chg="modSp">
        <pc:chgData name="Davis Andrew Geniza" userId="S::dag366@nau.edu::b8b83508-7974-4c96-ba2b-005417afc527" providerId="AD" clId="Web-{877B8848-320B-41FD-95B8-5CEDD0428807}" dt="2020-07-12T01:38:17.884" v="316" actId="20577"/>
        <pc:sldMkLst>
          <pc:docMk/>
          <pc:sldMk cId="378598113" sldId="260"/>
        </pc:sldMkLst>
        <pc:spChg chg="mod">
          <ac:chgData name="Davis Andrew Geniza" userId="S::dag366@nau.edu::b8b83508-7974-4c96-ba2b-005417afc527" providerId="AD" clId="Web-{877B8848-320B-41FD-95B8-5CEDD0428807}" dt="2020-07-11T17:19:50.942" v="30" actId="20577"/>
          <ac:spMkLst>
            <pc:docMk/>
            <pc:sldMk cId="378598113" sldId="260"/>
            <ac:spMk id="2" creationId="{988426D3-6ACC-4ADB-AE48-BE780FCBB691}"/>
          </ac:spMkLst>
        </pc:spChg>
        <pc:spChg chg="mod">
          <ac:chgData name="Davis Andrew Geniza" userId="S::dag366@nau.edu::b8b83508-7974-4c96-ba2b-005417afc527" providerId="AD" clId="Web-{877B8848-320B-41FD-95B8-5CEDD0428807}" dt="2020-07-12T01:38:17.884" v="316" actId="20577"/>
          <ac:spMkLst>
            <pc:docMk/>
            <pc:sldMk cId="378598113" sldId="260"/>
            <ac:spMk id="3" creationId="{E22E4206-2BC0-4EFE-86CB-C8A37648F221}"/>
          </ac:spMkLst>
        </pc:spChg>
      </pc:sldChg>
      <pc:sldChg chg="modSp">
        <pc:chgData name="Davis Andrew Geniza" userId="S::dag366@nau.edu::b8b83508-7974-4c96-ba2b-005417afc527" providerId="AD" clId="Web-{877B8848-320B-41FD-95B8-5CEDD0428807}" dt="2020-07-11T18:04:23.182" v="41" actId="20577"/>
        <pc:sldMkLst>
          <pc:docMk/>
          <pc:sldMk cId="2542121879" sldId="261"/>
        </pc:sldMkLst>
        <pc:spChg chg="mod">
          <ac:chgData name="Davis Andrew Geniza" userId="S::dag366@nau.edu::b8b83508-7974-4c96-ba2b-005417afc527" providerId="AD" clId="Web-{877B8848-320B-41FD-95B8-5CEDD0428807}" dt="2020-07-11T18:04:23.182" v="41" actId="20577"/>
          <ac:spMkLst>
            <pc:docMk/>
            <pc:sldMk cId="2542121879" sldId="261"/>
            <ac:spMk id="2" creationId="{6C778698-7DFB-4DE5-AF28-BC222A02B833}"/>
          </ac:spMkLst>
        </pc:spChg>
      </pc:sldChg>
    </pc:docChg>
  </pc:docChgLst>
  <pc:docChgLst>
    <pc:chgData name="Davis Andrew Geniza" userId="S::dag366@nau.edu::b8b83508-7974-4c96-ba2b-005417afc527" providerId="AD" clId="Web-{C111E145-A60E-411F-BC11-46938E7D2E58}"/>
    <pc:docChg chg="modSld">
      <pc:chgData name="Davis Andrew Geniza" userId="S::dag366@nau.edu::b8b83508-7974-4c96-ba2b-005417afc527" providerId="AD" clId="Web-{C111E145-A60E-411F-BC11-46938E7D2E58}" dt="2020-07-14T22:20:45.430" v="55" actId="14100"/>
      <pc:docMkLst>
        <pc:docMk/>
      </pc:docMkLst>
      <pc:sldChg chg="modSp">
        <pc:chgData name="Davis Andrew Geniza" userId="S::dag366@nau.edu::b8b83508-7974-4c96-ba2b-005417afc527" providerId="AD" clId="Web-{C111E145-A60E-411F-BC11-46938E7D2E58}" dt="2020-07-14T21:54:20.252" v="44" actId="20577"/>
        <pc:sldMkLst>
          <pc:docMk/>
          <pc:sldMk cId="1184092639" sldId="259"/>
        </pc:sldMkLst>
        <pc:spChg chg="mod">
          <ac:chgData name="Davis Andrew Geniza" userId="S::dag366@nau.edu::b8b83508-7974-4c96-ba2b-005417afc527" providerId="AD" clId="Web-{C111E145-A60E-411F-BC11-46938E7D2E58}" dt="2020-07-14T21:54:20.252" v="44" actId="20577"/>
          <ac:spMkLst>
            <pc:docMk/>
            <pc:sldMk cId="1184092639" sldId="259"/>
            <ac:spMk id="3" creationId="{D3F918AC-549B-4057-8541-A8C595FACF76}"/>
          </ac:spMkLst>
        </pc:spChg>
      </pc:sldChg>
      <pc:sldChg chg="addSp modSp">
        <pc:chgData name="Davis Andrew Geniza" userId="S::dag366@nau.edu::b8b83508-7974-4c96-ba2b-005417afc527" providerId="AD" clId="Web-{C111E145-A60E-411F-BC11-46938E7D2E58}" dt="2020-07-14T22:20:45.430" v="55" actId="14100"/>
        <pc:sldMkLst>
          <pc:docMk/>
          <pc:sldMk cId="1096961631" sldId="263"/>
        </pc:sldMkLst>
        <pc:spChg chg="mod">
          <ac:chgData name="Davis Andrew Geniza" userId="S::dag366@nau.edu::b8b83508-7974-4c96-ba2b-005417afc527" providerId="AD" clId="Web-{C111E145-A60E-411F-BC11-46938E7D2E58}" dt="2020-07-14T22:16:11.705" v="51" actId="20577"/>
          <ac:spMkLst>
            <pc:docMk/>
            <pc:sldMk cId="1096961631" sldId="263"/>
            <ac:spMk id="3" creationId="{7112CA27-A7E3-4177-BEFB-6D5348EDCE42}"/>
          </ac:spMkLst>
        </pc:spChg>
        <pc:picChg chg="add mod">
          <ac:chgData name="Davis Andrew Geniza" userId="S::dag366@nau.edu::b8b83508-7974-4c96-ba2b-005417afc527" providerId="AD" clId="Web-{C111E145-A60E-411F-BC11-46938E7D2E58}" dt="2020-07-14T22:20:45.430" v="55" actId="14100"/>
          <ac:picMkLst>
            <pc:docMk/>
            <pc:sldMk cId="1096961631" sldId="263"/>
            <ac:picMk id="4" creationId="{DC3EDE32-8811-4CF2-9DC8-8E2BE434620A}"/>
          </ac:picMkLst>
        </pc:picChg>
      </pc:sldChg>
    </pc:docChg>
  </pc:docChgLst>
  <pc:docChgLst>
    <pc:chgData name="Alec Joseph Boyce" userId="S::ajb585@nau.edu::dd37a724-d2df-40a3-9e3e-bead832e3ce3" providerId="AD" clId="Web-{D783A02B-F0FB-40D5-BD23-31A89D403607}"/>
    <pc:docChg chg="modSld">
      <pc:chgData name="Alec Joseph Boyce" userId="S::ajb585@nau.edu::dd37a724-d2df-40a3-9e3e-bead832e3ce3" providerId="AD" clId="Web-{D783A02B-F0FB-40D5-BD23-31A89D403607}" dt="2020-07-14T20:05:04.113" v="42" actId="20577"/>
      <pc:docMkLst>
        <pc:docMk/>
      </pc:docMkLst>
      <pc:sldChg chg="addSp modSp mod setBg">
        <pc:chgData name="Alec Joseph Boyce" userId="S::ajb585@nau.edu::dd37a724-d2df-40a3-9e3e-bead832e3ce3" providerId="AD" clId="Web-{D783A02B-F0FB-40D5-BD23-31A89D403607}" dt="2020-07-14T20:05:04.113" v="41" actId="20577"/>
        <pc:sldMkLst>
          <pc:docMk/>
          <pc:sldMk cId="3480731794" sldId="258"/>
        </pc:sldMkLst>
        <pc:spChg chg="mod">
          <ac:chgData name="Alec Joseph Boyce" userId="S::ajb585@nau.edu::dd37a724-d2df-40a3-9e3e-bead832e3ce3" providerId="AD" clId="Web-{D783A02B-F0FB-40D5-BD23-31A89D403607}" dt="2020-07-14T20:05:04.113" v="41" actId="20577"/>
          <ac:spMkLst>
            <pc:docMk/>
            <pc:sldMk cId="3480731794" sldId="258"/>
            <ac:spMk id="2" creationId="{B72D1C81-45A8-4645-B0A3-51292336F330}"/>
          </ac:spMkLst>
        </pc:spChg>
        <pc:spChg chg="mod">
          <ac:chgData name="Alec Joseph Boyce" userId="S::ajb585@nau.edu::dd37a724-d2df-40a3-9e3e-bead832e3ce3" providerId="AD" clId="Web-{D783A02B-F0FB-40D5-BD23-31A89D403607}" dt="2020-07-14T19:51:40.303" v="10"/>
          <ac:spMkLst>
            <pc:docMk/>
            <pc:sldMk cId="3480731794" sldId="258"/>
            <ac:spMk id="3" creationId="{26446F6F-94E2-49E0-80AB-34F022A2549C}"/>
          </ac:spMkLst>
        </pc:spChg>
        <pc:picChg chg="add mod ord">
          <ac:chgData name="Alec Joseph Boyce" userId="S::ajb585@nau.edu::dd37a724-d2df-40a3-9e3e-bead832e3ce3" providerId="AD" clId="Web-{D783A02B-F0FB-40D5-BD23-31A89D403607}" dt="2020-07-14T19:51:40.303" v="10"/>
          <ac:picMkLst>
            <pc:docMk/>
            <pc:sldMk cId="3480731794" sldId="258"/>
            <ac:picMk id="4" creationId="{8295D84E-56DA-45B9-AE3A-459108DC9D67}"/>
          </ac:picMkLst>
        </pc:picChg>
        <pc:picChg chg="add mod">
          <ac:chgData name="Alec Joseph Boyce" userId="S::ajb585@nau.edu::dd37a724-d2df-40a3-9e3e-bead832e3ce3" providerId="AD" clId="Web-{D783A02B-F0FB-40D5-BD23-31A89D403607}" dt="2020-07-14T19:51:40.303" v="10"/>
          <ac:picMkLst>
            <pc:docMk/>
            <pc:sldMk cId="3480731794" sldId="258"/>
            <ac:picMk id="5" creationId="{D6F90440-608A-4529-836D-7C6DFE3B6725}"/>
          </ac:picMkLst>
        </pc:picChg>
      </pc:sldChg>
    </pc:docChg>
  </pc:docChgLst>
  <pc:docChgLst>
    <pc:chgData name="Davis Andrew Geniza" userId="S::dag366@nau.edu::b8b83508-7974-4c96-ba2b-005417afc527" providerId="AD" clId="Web-{39B8E1C1-A9AA-4F0E-B61F-2F70FF0BAD73}"/>
    <pc:docChg chg="modSld">
      <pc:chgData name="Davis Andrew Geniza" userId="S::dag366@nau.edu::b8b83508-7974-4c96-ba2b-005417afc527" providerId="AD" clId="Web-{39B8E1C1-A9AA-4F0E-B61F-2F70FF0BAD73}" dt="2020-07-15T04:56:10.044" v="140" actId="20577"/>
      <pc:docMkLst>
        <pc:docMk/>
      </pc:docMkLst>
      <pc:sldChg chg="addSp modSp">
        <pc:chgData name="Davis Andrew Geniza" userId="S::dag366@nau.edu::b8b83508-7974-4c96-ba2b-005417afc527" providerId="AD" clId="Web-{39B8E1C1-A9AA-4F0E-B61F-2F70FF0BAD73}" dt="2020-07-15T04:54:19.070" v="103" actId="20577"/>
        <pc:sldMkLst>
          <pc:docMk/>
          <pc:sldMk cId="3350811873" sldId="257"/>
        </pc:sldMkLst>
        <pc:spChg chg="mod">
          <ac:chgData name="Davis Andrew Geniza" userId="S::dag366@nau.edu::b8b83508-7974-4c96-ba2b-005417afc527" providerId="AD" clId="Web-{39B8E1C1-A9AA-4F0E-B61F-2F70FF0BAD73}" dt="2020-07-15T04:54:19.070" v="103" actId="20577"/>
          <ac:spMkLst>
            <pc:docMk/>
            <pc:sldMk cId="3350811873" sldId="257"/>
            <ac:spMk id="2" creationId="{35E7F5A9-69A0-4917-B31B-9488D95EC546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4:03.694" v="100"/>
          <ac:spMkLst>
            <pc:docMk/>
            <pc:sldMk cId="3350811873" sldId="257"/>
            <ac:spMk id="4" creationId="{59016F26-32E7-4B1B-BF70-5FA5F8E7E190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4:00.490" v="88"/>
          <ac:spMkLst>
            <pc:docMk/>
            <pc:sldMk cId="3350811873" sldId="257"/>
            <ac:spMk id="5" creationId="{F9DD6A63-609E-42F3-B3F6-27798FCC912C}"/>
          </ac:spMkLst>
        </pc:spChg>
      </pc:sldChg>
      <pc:sldChg chg="addSp modSp">
        <pc:chgData name="Davis Andrew Geniza" userId="S::dag366@nau.edu::b8b83508-7974-4c96-ba2b-005417afc527" providerId="AD" clId="Web-{39B8E1C1-A9AA-4F0E-B61F-2F70FF0BAD73}" dt="2020-07-15T04:54:32.086" v="123" actId="20577"/>
        <pc:sldMkLst>
          <pc:docMk/>
          <pc:sldMk cId="3480731794" sldId="258"/>
        </pc:sldMkLst>
        <pc:spChg chg="mod">
          <ac:chgData name="Davis Andrew Geniza" userId="S::dag366@nau.edu::b8b83508-7974-4c96-ba2b-005417afc527" providerId="AD" clId="Web-{39B8E1C1-A9AA-4F0E-B61F-2F70FF0BAD73}" dt="2020-07-15T04:54:32.086" v="123" actId="20577"/>
          <ac:spMkLst>
            <pc:docMk/>
            <pc:sldMk cId="3480731794" sldId="258"/>
            <ac:spMk id="2" creationId="{B72D1C81-45A8-4645-B0A3-51292336F330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56.834" v="86"/>
          <ac:spMkLst>
            <pc:docMk/>
            <pc:sldMk cId="3480731794" sldId="258"/>
            <ac:spMk id="7" creationId="{D0E9A0FE-E1DB-4CFF-8635-BE1D1DA3822A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54.318" v="76"/>
          <ac:spMkLst>
            <pc:docMk/>
            <pc:sldMk cId="3480731794" sldId="258"/>
            <ac:spMk id="8" creationId="{1A378317-CB24-4B9C-8958-237B3C1137FA}"/>
          </ac:spMkLst>
        </pc:spChg>
      </pc:sldChg>
      <pc:sldChg chg="addSp modSp">
        <pc:chgData name="Davis Andrew Geniza" userId="S::dag366@nau.edu::b8b83508-7974-4c96-ba2b-005417afc527" providerId="AD" clId="Web-{39B8E1C1-A9AA-4F0E-B61F-2F70FF0BAD73}" dt="2020-07-15T04:54:37.086" v="127" actId="20577"/>
        <pc:sldMkLst>
          <pc:docMk/>
          <pc:sldMk cId="1184092639" sldId="259"/>
        </pc:sldMkLst>
        <pc:spChg chg="mod">
          <ac:chgData name="Davis Andrew Geniza" userId="S::dag366@nau.edu::b8b83508-7974-4c96-ba2b-005417afc527" providerId="AD" clId="Web-{39B8E1C1-A9AA-4F0E-B61F-2F70FF0BAD73}" dt="2020-07-15T04:54:37.086" v="127" actId="20577"/>
          <ac:spMkLst>
            <pc:docMk/>
            <pc:sldMk cId="1184092639" sldId="259"/>
            <ac:spMk id="2" creationId="{F9F3D90D-5FFB-4AEB-9266-B9EB7FD84CFD}"/>
          </ac:spMkLst>
        </pc:spChg>
        <pc:spChg chg="mod">
          <ac:chgData name="Davis Andrew Geniza" userId="S::dag366@nau.edu::b8b83508-7974-4c96-ba2b-005417afc527" providerId="AD" clId="Web-{39B8E1C1-A9AA-4F0E-B61F-2F70FF0BAD73}" dt="2020-07-15T04:51:39.327" v="14" actId="20577"/>
          <ac:spMkLst>
            <pc:docMk/>
            <pc:sldMk cId="1184092639" sldId="259"/>
            <ac:spMk id="3" creationId="{D3F918AC-549B-4057-8541-A8C595FACF76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50.474" v="74"/>
          <ac:spMkLst>
            <pc:docMk/>
            <pc:sldMk cId="1184092639" sldId="259"/>
            <ac:spMk id="4" creationId="{A3E298A0-3258-48B9-985A-ECFAA70EB984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46.974" v="64"/>
          <ac:spMkLst>
            <pc:docMk/>
            <pc:sldMk cId="1184092639" sldId="259"/>
            <ac:spMk id="6" creationId="{C4524870-6458-4842-9B95-ED0D65522DA3}"/>
          </ac:spMkLst>
        </pc:spChg>
      </pc:sldChg>
      <pc:sldChg chg="addSp modSp">
        <pc:chgData name="Davis Andrew Geniza" userId="S::dag366@nau.edu::b8b83508-7974-4c96-ba2b-005417afc527" providerId="AD" clId="Web-{39B8E1C1-A9AA-4F0E-B61F-2F70FF0BAD73}" dt="2020-07-15T04:54:42.008" v="130" actId="20577"/>
        <pc:sldMkLst>
          <pc:docMk/>
          <pc:sldMk cId="378598113" sldId="260"/>
        </pc:sldMkLst>
        <pc:spChg chg="mod">
          <ac:chgData name="Davis Andrew Geniza" userId="S::dag366@nau.edu::b8b83508-7974-4c96-ba2b-005417afc527" providerId="AD" clId="Web-{39B8E1C1-A9AA-4F0E-B61F-2F70FF0BAD73}" dt="2020-07-15T04:54:42.008" v="130" actId="20577"/>
          <ac:spMkLst>
            <pc:docMk/>
            <pc:sldMk cId="378598113" sldId="260"/>
            <ac:spMk id="2" creationId="{988426D3-6ACC-4ADB-AE48-BE780FCBB691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42.880" v="62"/>
          <ac:spMkLst>
            <pc:docMk/>
            <pc:sldMk cId="378598113" sldId="260"/>
            <ac:spMk id="5" creationId="{DF614931-A541-4118-9705-4C4FC8A65DEF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30.442" v="50"/>
          <ac:spMkLst>
            <pc:docMk/>
            <pc:sldMk cId="378598113" sldId="260"/>
            <ac:spMk id="6" creationId="{F8ED6441-19E4-40FF-9C8A-4D31D34912CC}"/>
          </ac:spMkLst>
        </pc:spChg>
      </pc:sldChg>
      <pc:sldChg chg="addSp modSp">
        <pc:chgData name="Davis Andrew Geniza" userId="S::dag366@nau.edu::b8b83508-7974-4c96-ba2b-005417afc527" providerId="AD" clId="Web-{39B8E1C1-A9AA-4F0E-B61F-2F70FF0BAD73}" dt="2020-07-15T04:56:08.794" v="138" actId="20577"/>
        <pc:sldMkLst>
          <pc:docMk/>
          <pc:sldMk cId="2542121879" sldId="261"/>
        </pc:sldMkLst>
        <pc:spChg chg="mod">
          <ac:chgData name="Davis Andrew Geniza" userId="S::dag366@nau.edu::b8b83508-7974-4c96-ba2b-005417afc527" providerId="AD" clId="Web-{39B8E1C1-A9AA-4F0E-B61F-2F70FF0BAD73}" dt="2020-07-15T04:56:08.794" v="138" actId="20577"/>
          <ac:spMkLst>
            <pc:docMk/>
            <pc:sldMk cId="2542121879" sldId="261"/>
            <ac:spMk id="2" creationId="{6C778698-7DFB-4DE5-AF28-BC222A02B833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04.316" v="22"/>
          <ac:spMkLst>
            <pc:docMk/>
            <pc:sldMk cId="2542121879" sldId="261"/>
            <ac:spMk id="5" creationId="{D49CB79D-2F1C-484F-957A-CAD7DC14E127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16.629" v="34"/>
          <ac:spMkLst>
            <pc:docMk/>
            <pc:sldMk cId="2542121879" sldId="261"/>
            <ac:spMk id="6" creationId="{7014CE83-61FD-4026-93E7-75D2D2696C95}"/>
          </ac:spMkLst>
        </pc:spChg>
      </pc:sldChg>
      <pc:sldChg chg="addSp modSp">
        <pc:chgData name="Davis Andrew Geniza" userId="S::dag366@nau.edu::b8b83508-7974-4c96-ba2b-005417afc527" providerId="AD" clId="Web-{39B8E1C1-A9AA-4F0E-B61F-2F70FF0BAD73}" dt="2020-07-15T04:54:49.681" v="133" actId="20577"/>
        <pc:sldMkLst>
          <pc:docMk/>
          <pc:sldMk cId="1096961631" sldId="263"/>
        </pc:sldMkLst>
        <pc:spChg chg="mod">
          <ac:chgData name="Davis Andrew Geniza" userId="S::dag366@nau.edu::b8b83508-7974-4c96-ba2b-005417afc527" providerId="AD" clId="Web-{39B8E1C1-A9AA-4F0E-B61F-2F70FF0BAD73}" dt="2020-07-15T04:54:49.681" v="133" actId="20577"/>
          <ac:spMkLst>
            <pc:docMk/>
            <pc:sldMk cId="1096961631" sldId="263"/>
            <ac:spMk id="2" creationId="{F8120A9B-14DF-45B8-BEC6-2327124880A3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22.551" v="35"/>
          <ac:spMkLst>
            <pc:docMk/>
            <pc:sldMk cId="1096961631" sldId="263"/>
            <ac:spMk id="5" creationId="{475FECC2-9DBF-4241-9F81-5F3F4021C84E}"/>
          </ac:spMkLst>
        </pc:spChg>
        <pc:spChg chg="add mod">
          <ac:chgData name="Davis Andrew Geniza" userId="S::dag366@nau.edu::b8b83508-7974-4c96-ba2b-005417afc527" providerId="AD" clId="Web-{39B8E1C1-A9AA-4F0E-B61F-2F70FF0BAD73}" dt="2020-07-15T04:53:26.770" v="48"/>
          <ac:spMkLst>
            <pc:docMk/>
            <pc:sldMk cId="1096961631" sldId="263"/>
            <ac:spMk id="6" creationId="{63F0FEE2-9C01-45DD-8A93-F02F608BD772}"/>
          </ac:spMkLst>
        </pc:spChg>
      </pc:sldChg>
    </pc:docChg>
  </pc:docChgLst>
  <pc:docChgLst>
    <pc:chgData name="Davis Andrew Geniza" userId="S::dag366@nau.edu::b8b83508-7974-4c96-ba2b-005417afc527" providerId="AD" clId="Web-{199C0115-C5F6-4BB6-85E6-A8458EC69645}"/>
    <pc:docChg chg="addSld modSld">
      <pc:chgData name="Davis Andrew Geniza" userId="S::dag366@nau.edu::b8b83508-7974-4c96-ba2b-005417afc527" providerId="AD" clId="Web-{199C0115-C5F6-4BB6-85E6-A8458EC69645}" dt="2020-07-14T17:10:55.219" v="367" actId="20577"/>
      <pc:docMkLst>
        <pc:docMk/>
      </pc:docMkLst>
      <pc:sldChg chg="modSp">
        <pc:chgData name="Davis Andrew Geniza" userId="S::dag366@nau.edu::b8b83508-7974-4c96-ba2b-005417afc527" providerId="AD" clId="Web-{199C0115-C5F6-4BB6-85E6-A8458EC69645}" dt="2020-07-14T17:10:55.219" v="366" actId="20577"/>
        <pc:sldMkLst>
          <pc:docMk/>
          <pc:sldMk cId="378598113" sldId="260"/>
        </pc:sldMkLst>
        <pc:spChg chg="mod">
          <ac:chgData name="Davis Andrew Geniza" userId="S::dag366@nau.edu::b8b83508-7974-4c96-ba2b-005417afc527" providerId="AD" clId="Web-{199C0115-C5F6-4BB6-85E6-A8458EC69645}" dt="2020-07-14T16:46:51.013" v="216" actId="20577"/>
          <ac:spMkLst>
            <pc:docMk/>
            <pc:sldMk cId="378598113" sldId="260"/>
            <ac:spMk id="2" creationId="{988426D3-6ACC-4ADB-AE48-BE780FCBB691}"/>
          </ac:spMkLst>
        </pc:spChg>
        <pc:spChg chg="mod">
          <ac:chgData name="Davis Andrew Geniza" userId="S::dag366@nau.edu::b8b83508-7974-4c96-ba2b-005417afc527" providerId="AD" clId="Web-{199C0115-C5F6-4BB6-85E6-A8458EC69645}" dt="2020-07-14T17:10:55.219" v="366" actId="20577"/>
          <ac:spMkLst>
            <pc:docMk/>
            <pc:sldMk cId="378598113" sldId="260"/>
            <ac:spMk id="3" creationId="{E22E4206-2BC0-4EFE-86CB-C8A37648F221}"/>
          </ac:spMkLst>
        </pc:spChg>
      </pc:sldChg>
      <pc:sldChg chg="modSp new">
        <pc:chgData name="Davis Andrew Geniza" userId="S::dag366@nau.edu::b8b83508-7974-4c96-ba2b-005417afc527" providerId="AD" clId="Web-{199C0115-C5F6-4BB6-85E6-A8458EC69645}" dt="2020-07-14T16:47:01.169" v="219" actId="20577"/>
        <pc:sldMkLst>
          <pc:docMk/>
          <pc:sldMk cId="1096961631" sldId="263"/>
        </pc:sldMkLst>
        <pc:spChg chg="mod">
          <ac:chgData name="Davis Andrew Geniza" userId="S::dag366@nau.edu::b8b83508-7974-4c96-ba2b-005417afc527" providerId="AD" clId="Web-{199C0115-C5F6-4BB6-85E6-A8458EC69645}" dt="2020-07-14T16:46:39.716" v="178" actId="20577"/>
          <ac:spMkLst>
            <pc:docMk/>
            <pc:sldMk cId="1096961631" sldId="263"/>
            <ac:spMk id="2" creationId="{F8120A9B-14DF-45B8-BEC6-2327124880A3}"/>
          </ac:spMkLst>
        </pc:spChg>
        <pc:spChg chg="mod">
          <ac:chgData name="Davis Andrew Geniza" userId="S::dag366@nau.edu::b8b83508-7974-4c96-ba2b-005417afc527" providerId="AD" clId="Web-{199C0115-C5F6-4BB6-85E6-A8458EC69645}" dt="2020-07-14T16:47:01.169" v="219" actId="20577"/>
          <ac:spMkLst>
            <pc:docMk/>
            <pc:sldMk cId="1096961631" sldId="263"/>
            <ac:spMk id="3" creationId="{7112CA27-A7E3-4177-BEFB-6D5348EDCE4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1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8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5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6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6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3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remoquip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Remote Excavator Team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Davis </a:t>
            </a:r>
            <a:r>
              <a:rPr lang="en-US" err="1">
                <a:cs typeface="Calibri"/>
              </a:rPr>
              <a:t>Geniza</a:t>
            </a:r>
            <a:r>
              <a:rPr lang="en-US">
                <a:cs typeface="Calibri"/>
              </a:rPr>
              <a:t>, Ryan Fortier, Alec Boyce, </a:t>
            </a:r>
            <a:r>
              <a:rPr lang="en-US" err="1">
                <a:cs typeface="Calibri"/>
              </a:rPr>
              <a:t>Zhiyu</a:t>
            </a:r>
            <a:r>
              <a:rPr lang="en-US">
                <a:cs typeface="Calibri"/>
              </a:rPr>
              <a:t> Wang, Oscar Nunez</a:t>
            </a:r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A5FE88-6AF3-7B4F-B377-C6C19C3D9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8"/>
    </mc:Choice>
    <mc:Fallback>
      <p:transition spd="slow" advTm="1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7F5A9-69A0-4917-B31B-9488D95E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Project Description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52CF3-A6EF-486D-9715-4E8517E1B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Our goal is to design a small scale, remote controlled excavator that is fully electric.</a:t>
            </a:r>
          </a:p>
          <a:p>
            <a:r>
              <a:rPr lang="en-US">
                <a:cs typeface="Calibri"/>
              </a:rPr>
              <a:t>This style of excavator will reduce the amount of emissions produced by the construction industry.</a:t>
            </a:r>
          </a:p>
          <a:p>
            <a:r>
              <a:rPr lang="en-US">
                <a:cs typeface="Calibri"/>
              </a:rPr>
              <a:t>In addition to a smaller carbon footprint, this design will eliminate the need for operators on site.</a:t>
            </a:r>
          </a:p>
          <a:p>
            <a:r>
              <a:rPr lang="en-US">
                <a:ea typeface="+mn-lt"/>
                <a:cs typeface="+mn-lt"/>
              </a:rPr>
              <a:t>Sponsored by Dr. Trevas/NAU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61FB23-1B22-7E44-86CF-5A258C42B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16F26-32E7-4B1B-BF70-5FA5F8E7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Ryan Fortier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D6A63-609E-42F3-B3F6-27798FCC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46"/>
    </mc:Choice>
    <mc:Fallback>
      <p:transition spd="slow" advTm="7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1C81-45A8-4645-B0A3-51292336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SOTA &amp; 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46F6F-94E2-49E0-80AB-34F022A25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761999"/>
            <a:ext cx="3585891" cy="53339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Design an excavator that runs on electricity rather than combustion engine to reduce emissions</a:t>
            </a:r>
          </a:p>
          <a:p>
            <a:r>
              <a:rPr lang="en-US">
                <a:cs typeface="Calibri"/>
              </a:rPr>
              <a:t>Controlling excavator remotely</a:t>
            </a:r>
          </a:p>
          <a:p>
            <a:r>
              <a:rPr lang="en-US">
                <a:cs typeface="Calibri"/>
              </a:rPr>
              <a:t>Backyard excavator</a:t>
            </a:r>
          </a:p>
          <a:p>
            <a:r>
              <a:rPr lang="en-US">
                <a:cs typeface="Calibri"/>
              </a:rPr>
              <a:t>Current designs are available but not in the size or budget that is required </a:t>
            </a:r>
          </a:p>
        </p:txBody>
      </p:sp>
      <p:pic>
        <p:nvPicPr>
          <p:cNvPr id="5" name="Picture 5" descr="A picture containing outdoor, person, digger, orange&#10;&#10;Description automatically generated">
            <a:extLst>
              <a:ext uri="{FF2B5EF4-FFF2-40B4-BE49-F238E27FC236}">
                <a16:creationId xmlns:a16="http://schemas.microsoft.com/office/drawing/2014/main" id="{D6F90440-608A-4529-836D-7C6DFE3B6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14" r="4881" b="4"/>
          <a:stretch/>
        </p:blipFill>
        <p:spPr>
          <a:xfrm>
            <a:off x="7818120" y="761999"/>
            <a:ext cx="3617432" cy="2581995"/>
          </a:xfrm>
          <a:prstGeom prst="rect">
            <a:avLst/>
          </a:prstGeom>
        </p:spPr>
      </p:pic>
      <p:pic>
        <p:nvPicPr>
          <p:cNvPr id="4" name="Picture 4" descr="A picture containing grass, outdoor, truck, parked&#10;&#10;Description automatically generated">
            <a:extLst>
              <a:ext uri="{FF2B5EF4-FFF2-40B4-BE49-F238E27FC236}">
                <a16:creationId xmlns:a16="http://schemas.microsoft.com/office/drawing/2014/main" id="{8295D84E-56DA-45B9-AE3A-459108DC9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5" r="5" b="5"/>
          <a:stretch/>
        </p:blipFill>
        <p:spPr>
          <a:xfrm>
            <a:off x="7818120" y="3504142"/>
            <a:ext cx="3617432" cy="25918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5E8F94-F584-4658-8F12-A305BCFCF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E9A0FE-E1DB-4CFF-8635-BE1D1DA38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Alec Boyce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378317-CB24-4B9C-8958-237B3C11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3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79"/>
    </mc:Choice>
    <mc:Fallback>
      <p:transition spd="slow" advTm="7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D90D-5FFB-4AEB-9266-B9EB7FD8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Customer &amp; Engineering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918AC-549B-4057-8541-A8C595FAC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What is required from the client?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    Durability                                               Must dig 1'x6" trench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    </a:t>
            </a:r>
            <a:r>
              <a:rPr lang="en-US" dirty="0">
                <a:ea typeface="+mn-lt"/>
                <a:cs typeface="+mn-lt"/>
              </a:rPr>
              <a:t>8 Hour </a:t>
            </a:r>
            <a:r>
              <a:rPr lang="en-US">
                <a:ea typeface="+mn-lt"/>
                <a:cs typeface="+mn-lt"/>
              </a:rPr>
              <a:t>Workday                                   Large excavation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What features are "must have"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   </a:t>
            </a:r>
            <a:r>
              <a:rPr lang="en-US" dirty="0">
                <a:ea typeface="+mn-lt"/>
                <a:cs typeface="+mn-lt"/>
              </a:rPr>
              <a:t>Electric Powered                                      Wide range of remote control</a:t>
            </a:r>
          </a:p>
          <a:p>
            <a:r>
              <a:rPr lang="en-US" dirty="0">
                <a:ea typeface="+mn-lt"/>
                <a:cs typeface="+mn-lt"/>
              </a:rPr>
              <a:t>What</a:t>
            </a:r>
            <a:r>
              <a:rPr lang="en-US" dirty="0">
                <a:cs typeface="Calibri"/>
              </a:rPr>
              <a:t> features are "nice to have"</a:t>
            </a:r>
            <a:endParaRPr lang="en-US" dirty="0"/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  Ground Penetrating Radar            Wireless Control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Describe how all of the engineering requirements are quantified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    </a:t>
            </a:r>
            <a:r>
              <a:rPr lang="en-US" dirty="0">
                <a:ea typeface="+mn-lt"/>
                <a:cs typeface="+mn-lt"/>
              </a:rPr>
              <a:t>Material, Hydraulic system, Battery, Electrical system, Signal transmission</a:t>
            </a:r>
            <a:endParaRPr lang="en-US" dirty="0">
              <a:cs typeface="Calibri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813CEB0-972A-4BEB-8503-2C8DC52E5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298A0-3258-48B9-985A-ECFAA70E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Zhiyu</a:t>
            </a:r>
            <a:r>
              <a:rPr lang="en-US"/>
              <a:t> Wang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4870-6458-4842-9B95-ED0D6552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9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16"/>
    </mc:Choice>
    <mc:Fallback>
      <p:transition spd="slow" advTm="10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26D3-6ACC-4ADB-AE48-BE780FCB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Skills Acquired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E4206-2BC0-4EFE-86CB-C8A37648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257" y="555377"/>
            <a:ext cx="10515600" cy="4410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Arduino, for electrical control and remote operation</a:t>
            </a:r>
          </a:p>
          <a:p>
            <a:r>
              <a:rPr lang="en-US">
                <a:cs typeface="Calibri"/>
              </a:rPr>
              <a:t>Motion and systems control</a:t>
            </a:r>
          </a:p>
          <a:p>
            <a:r>
              <a:rPr lang="en-US">
                <a:cs typeface="Calibri"/>
              </a:rPr>
              <a:t>Finite Element Analysis &amp; Solid Works Animation</a:t>
            </a:r>
          </a:p>
          <a:p>
            <a:r>
              <a:rPr lang="en-US">
                <a:cs typeface="Calibri"/>
              </a:rPr>
              <a:t>Battery systems research</a:t>
            </a:r>
          </a:p>
          <a:p>
            <a:r>
              <a:rPr lang="en-US">
                <a:cs typeface="Calibri"/>
              </a:rPr>
              <a:t>Geometric calculations: bucket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497B941-C187-40D2-961F-4F19DEF5D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282" y="3429000"/>
            <a:ext cx="2866464" cy="243167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820881E-D635-48B5-90FE-E80477B4E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14931-A541-4118-9705-4C4FC8A6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Davis Geniza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D6441-19E4-40FF-9C8A-4D31D3491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11"/>
    </mc:Choice>
    <mc:Fallback>
      <p:transition spd="slow" advTm="6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0A9B-14DF-45B8-BEC6-23271248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Considered Concepts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2CA27-A7E3-4177-BEFB-6D5348EDC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401" y="686308"/>
            <a:ext cx="7315200" cy="5120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Wheels vs. Track system </a:t>
            </a:r>
          </a:p>
          <a:p>
            <a:r>
              <a:rPr lang="en-US">
                <a:ea typeface="+mn-lt"/>
                <a:cs typeface="+mn-lt"/>
              </a:rPr>
              <a:t>Lead acid batteries</a:t>
            </a:r>
          </a:p>
          <a:p>
            <a:r>
              <a:rPr lang="en-US">
                <a:ea typeface="+mn-lt"/>
                <a:cs typeface="+mn-lt"/>
              </a:rPr>
              <a:t>Electric actuator vs. Hydraulic actuator</a:t>
            </a:r>
          </a:p>
          <a:p>
            <a:r>
              <a:rPr lang="en-US">
                <a:ea typeface="+mn-lt"/>
                <a:cs typeface="+mn-lt"/>
              </a:rPr>
              <a:t>Arm connection: Pinned vs. Fixed</a:t>
            </a:r>
          </a:p>
          <a:p>
            <a:r>
              <a:rPr lang="en-US"/>
              <a:t>Remote Control: Phone vs. Controller</a:t>
            </a:r>
          </a:p>
          <a:p>
            <a:r>
              <a:rPr lang="en-US"/>
              <a:t>Arduino Bluetooth Module vs. Wired connection</a:t>
            </a:r>
          </a:p>
          <a:p>
            <a:endParaRPr lang="en-US"/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4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DC3EDE32-8811-4CF2-9DC8-8E2BE4346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135" y="4023561"/>
            <a:ext cx="2306171" cy="170199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707EC2-EA8F-4C02-84A6-1327DFB34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FECC2-9DBF-4241-9F81-5F3F4021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0FEE2-9C01-45DD-8A93-F02F608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Davis Geniza</a:t>
            </a:r>
          </a:p>
        </p:txBody>
      </p:sp>
    </p:spTree>
    <p:extLst>
      <p:ext uri="{BB962C8B-B14F-4D97-AF65-F5344CB8AC3E}">
        <p14:creationId xmlns:p14="http://schemas.microsoft.com/office/powerpoint/2010/main" val="109696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98"/>
    </mc:Choice>
    <mc:Fallback>
      <p:transition spd="slow" advTm="50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14A670-7DBB-4582-90FE-72A96B3A9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120" y="1969618"/>
            <a:ext cx="3474720" cy="2918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778698-7DFB-4DE5-AF28-BC222A02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Concept Eval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092DA-6182-4FE7-8C53-E469A1400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3585891" cy="51206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Small-Scale prototype consideration </a:t>
            </a:r>
          </a:p>
          <a:p>
            <a:r>
              <a:rPr lang="en-US">
                <a:ea typeface="+mn-lt"/>
                <a:cs typeface="+mn-lt"/>
              </a:rPr>
              <a:t>Satisfying Engineering requirements</a:t>
            </a:r>
          </a:p>
          <a:p>
            <a:r>
              <a:rPr lang="en-US">
                <a:ea typeface="+mn-lt"/>
                <a:cs typeface="+mn-lt"/>
              </a:rPr>
              <a:t>Our current design: 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Bucket Size: Width is 6 inches and Depth is 12 inches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Lower arm size: approx. 45 inches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Upper arm size: approx. 45 inches</a:t>
            </a:r>
          </a:p>
          <a:p>
            <a:r>
              <a:rPr lang="en-US">
                <a:ea typeface="+mn-lt"/>
                <a:cs typeface="+mn-lt"/>
              </a:rPr>
              <a:t>Body Size: Width is 2 ft and length is 3 ft </a:t>
            </a:r>
            <a:endParaRPr lang="en-US"/>
          </a:p>
          <a:p>
            <a:endParaRPr lang="en-US">
              <a:cs typeface="Calibri"/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7350A227-43D2-4C53-8269-559C81592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CB79D-2F1C-484F-957A-CAD7DC14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4CE83-61FD-4026-93E7-75D2D2696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Nunez</a:t>
            </a:r>
          </a:p>
        </p:txBody>
      </p:sp>
    </p:spTree>
    <p:extLst>
      <p:ext uri="{BB962C8B-B14F-4D97-AF65-F5344CB8AC3E}">
        <p14:creationId xmlns:p14="http://schemas.microsoft.com/office/powerpoint/2010/main" val="254212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47"/>
    </mc:Choice>
    <mc:Fallback>
      <p:transition spd="slow" advTm="9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D9A43-92B5-4207-8172-72617B9A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D3941-D05B-4F51-9A44-30298785E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Customer Builds. (n.d.). Retrieved July 15, 2020, from https://turbot-plantain-6xf6.squarespace.com/customer-builds</a:t>
            </a:r>
          </a:p>
          <a:p>
            <a:r>
              <a:rPr lang="en-US" i="1" err="1"/>
              <a:t>Remoquip</a:t>
            </a:r>
            <a:r>
              <a:rPr lang="en-US" i="1"/>
              <a:t> | Remote Control for Heavy Equipment | Create your own demolition robot using </a:t>
            </a:r>
            <a:r>
              <a:rPr lang="en-US" i="1" err="1"/>
              <a:t>Remoquip</a:t>
            </a:r>
            <a:r>
              <a:rPr lang="en-US" i="1"/>
              <a:t> Remote</a:t>
            </a:r>
            <a:r>
              <a:rPr lang="en-US"/>
              <a:t>. (2020). </a:t>
            </a:r>
            <a:r>
              <a:rPr lang="en-US" err="1"/>
              <a:t>Remoquip</a:t>
            </a:r>
            <a:r>
              <a:rPr lang="en-US"/>
              <a:t>. </a:t>
            </a:r>
            <a:r>
              <a:rPr lang="en-US">
                <a:hlinkClick r:id="rId2"/>
              </a:rPr>
              <a:t>https://remoquip.com/\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8408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787D10DF6114A9CC081C7E103805D" ma:contentTypeVersion="4" ma:contentTypeDescription="Create a new document." ma:contentTypeScope="" ma:versionID="b7de85c14a23280a500e4d516b9a5ca2">
  <xsd:schema xmlns:xsd="http://www.w3.org/2001/XMLSchema" xmlns:xs="http://www.w3.org/2001/XMLSchema" xmlns:p="http://schemas.microsoft.com/office/2006/metadata/properties" xmlns:ns2="586bf104-dc2e-471d-90ed-41d390c56d9e" targetNamespace="http://schemas.microsoft.com/office/2006/metadata/properties" ma:root="true" ma:fieldsID="2e65181d8e9eafeb5386287948a0e83c" ns2:_="">
    <xsd:import namespace="586bf104-dc2e-471d-90ed-41d390c56d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bf104-dc2e-471d-90ed-41d390c56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B6B568-DFEE-408C-9A59-80AA750F5A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86D465-6A3F-42C0-AB19-DC13BAF340D7}">
  <ds:schemaRefs>
    <ds:schemaRef ds:uri="586bf104-dc2e-471d-90ed-41d390c56d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2C4060F-E367-4969-81FF-993D08570127}">
  <ds:schemaRefs>
    <ds:schemaRef ds:uri="586bf104-dc2e-471d-90ed-41d390c56d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Frame</vt:lpstr>
      <vt:lpstr>Remote Excavator Team</vt:lpstr>
      <vt:lpstr>Project Description</vt:lpstr>
      <vt:lpstr>SOTA &amp; Background</vt:lpstr>
      <vt:lpstr>Customer &amp; Engineering Requirements</vt:lpstr>
      <vt:lpstr>Skills Acquired</vt:lpstr>
      <vt:lpstr>Considered Concepts </vt:lpstr>
      <vt:lpstr>Concept Eval</vt:lpstr>
      <vt:lpstr>Citations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Excavator Team</dc:title>
  <dc:creator>Oscar Nunez</dc:creator>
  <cp:revision>3</cp:revision>
  <dcterms:created xsi:type="dcterms:W3CDTF">2020-07-14T23:54:48Z</dcterms:created>
  <dcterms:modified xsi:type="dcterms:W3CDTF">2020-07-15T15:26:20Z</dcterms:modified>
</cp:coreProperties>
</file>